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54" r:id="rId42"/>
    <p:sldId id="453" r:id="rId43"/>
    <p:sldId id="323" r:id="rId44"/>
    <p:sldId id="326" r:id="rId45"/>
    <p:sldId id="342" r:id="rId46"/>
    <p:sldId id="360" r:id="rId47"/>
    <p:sldId id="383" r:id="rId48"/>
    <p:sldId id="361" r:id="rId49"/>
    <p:sldId id="362" r:id="rId50"/>
    <p:sldId id="363" r:id="rId51"/>
    <p:sldId id="364" r:id="rId52"/>
    <p:sldId id="365" r:id="rId53"/>
    <p:sldId id="366" r:id="rId54"/>
    <p:sldId id="367" r:id="rId55"/>
    <p:sldId id="368" r:id="rId56"/>
    <p:sldId id="386" r:id="rId57"/>
    <p:sldId id="373" r:id="rId58"/>
    <p:sldId id="375" r:id="rId59"/>
    <p:sldId id="387" r:id="rId60"/>
    <p:sldId id="390" r:id="rId61"/>
    <p:sldId id="388" r:id="rId62"/>
    <p:sldId id="455" r:id="rId63"/>
    <p:sldId id="396" r:id="rId64"/>
    <p:sldId id="452" r:id="rId65"/>
    <p:sldId id="374" r:id="rId66"/>
    <p:sldId id="378" r:id="rId67"/>
    <p:sldId id="377" r:id="rId68"/>
    <p:sldId id="382" r:id="rId69"/>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934"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3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11/25/2024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57</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59</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65</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8.jpe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7.xml"/><Relationship Id="rId7" Type="http://schemas.openxmlformats.org/officeDocument/2006/relationships/image" Target="../media/image48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0.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edges pointing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xmlns="">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E247-C742-6600-4D35-F255735BDBCF}"/>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pic>
        <p:nvPicPr>
          <p:cNvPr id="10242" name="Picture 2" descr="TopologicalSort">
            <a:extLst>
              <a:ext uri="{FF2B5EF4-FFF2-40B4-BE49-F238E27FC236}">
                <a16:creationId xmlns:a16="http://schemas.microsoft.com/office/drawing/2014/main" id="{5679AFF6-BC2A-E112-D7C7-87BDDED7C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79588"/>
            <a:ext cx="9144000" cy="3298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09F814-A2E9-BF39-8FD3-2176A779A77B}"/>
              </a:ext>
            </a:extLst>
          </p:cNvPr>
          <p:cNvSpPr txBox="1"/>
          <p:nvPr/>
        </p:nvSpPr>
        <p:spPr>
          <a:xfrm>
            <a:off x="2229115" y="5524183"/>
            <a:ext cx="4685770" cy="1200329"/>
          </a:xfrm>
          <a:prstGeom prst="rect">
            <a:avLst/>
          </a:prstGeom>
          <a:noFill/>
        </p:spPr>
        <p:txBody>
          <a:bodyPr wrap="none" rtlCol="0">
            <a:spAutoFit/>
          </a:bodyPr>
          <a:lstStyle/>
          <a:p>
            <a:r>
              <a:rPr lang="en-GB" sz="2400" dirty="0"/>
              <a:t>Initialization after topological sort</a:t>
            </a:r>
          </a:p>
          <a:p>
            <a:r>
              <a:rPr lang="en-GB" sz="2400" dirty="0"/>
              <a:t>(can be obtained by DFS Post-Order </a:t>
            </a:r>
          </a:p>
          <a:p>
            <a:r>
              <a:rPr lang="en-GB" sz="2400" dirty="0"/>
              <a:t>traversal or other methods)</a:t>
            </a:r>
            <a:endParaRPr lang="en-SE" sz="2400" dirty="0"/>
          </a:p>
        </p:txBody>
      </p:sp>
      <p:sp>
        <p:nvSpPr>
          <p:cNvPr id="9" name="TextBox 8">
            <a:extLst>
              <a:ext uri="{FF2B5EF4-FFF2-40B4-BE49-F238E27FC236}">
                <a16:creationId xmlns:a16="http://schemas.microsoft.com/office/drawing/2014/main" id="{CE47B40A-9054-5F04-DC46-31ACC2EFFC2B}"/>
              </a:ext>
            </a:extLst>
          </p:cNvPr>
          <p:cNvSpPr txBox="1"/>
          <p:nvPr/>
        </p:nvSpPr>
        <p:spPr>
          <a:xfrm>
            <a:off x="765810" y="2923758"/>
            <a:ext cx="118110"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5</a:t>
            </a:r>
            <a:endParaRPr lang="en-SE" sz="1400" b="1" dirty="0">
              <a:solidFill>
                <a:srgbClr val="00B050"/>
              </a:solidFill>
            </a:endParaRPr>
          </a:p>
        </p:txBody>
      </p:sp>
      <p:sp>
        <p:nvSpPr>
          <p:cNvPr id="10" name="TextBox 9">
            <a:extLst>
              <a:ext uri="{FF2B5EF4-FFF2-40B4-BE49-F238E27FC236}">
                <a16:creationId xmlns:a16="http://schemas.microsoft.com/office/drawing/2014/main" id="{BB3E169A-B51C-595D-2F62-6466610FC8F2}"/>
              </a:ext>
            </a:extLst>
          </p:cNvPr>
          <p:cNvSpPr txBox="1"/>
          <p:nvPr/>
        </p:nvSpPr>
        <p:spPr>
          <a:xfrm>
            <a:off x="1003934" y="2921436"/>
            <a:ext cx="337186" cy="307777"/>
          </a:xfrm>
          <a:prstGeom prst="rect">
            <a:avLst/>
          </a:prstGeom>
          <a:solidFill>
            <a:schemeClr val="bg1"/>
          </a:solidFill>
          <a:ln>
            <a:solidFill>
              <a:schemeClr val="bg1">
                <a:lumMod val="95000"/>
              </a:schemeClr>
            </a:solidFill>
          </a:ln>
        </p:spPr>
        <p:txBody>
          <a:bodyPr wrap="square" rtlCol="0">
            <a:spAutoFit/>
          </a:bodyPr>
          <a:lstStyle/>
          <a:p>
            <a:r>
              <a:rPr lang="en-GB" sz="1400" b="1" dirty="0">
                <a:solidFill>
                  <a:srgbClr val="00B050"/>
                </a:solidFill>
              </a:rPr>
              <a:t>-1</a:t>
            </a:r>
            <a:endParaRPr lang="en-SE" sz="1400" b="1" dirty="0">
              <a:solidFill>
                <a:srgbClr val="00B050"/>
              </a:solidFill>
            </a:endParaRPr>
          </a:p>
        </p:txBody>
      </p:sp>
      <p:sp>
        <p:nvSpPr>
          <p:cNvPr id="15" name="SMARTInkShape-87">
            <a:extLst>
              <a:ext uri="{FF2B5EF4-FFF2-40B4-BE49-F238E27FC236}">
                <a16:creationId xmlns:a16="http://schemas.microsoft.com/office/drawing/2014/main" id="{30F815BC-1E83-4B2D-8CF3-ABE6DA1216BC}"/>
              </a:ext>
            </a:extLst>
          </p:cNvPr>
          <p:cNvSpPr/>
          <p:nvPr>
            <p:custDataLst>
              <p:tags r:id="rId1"/>
            </p:custDataLst>
          </p:nvPr>
        </p:nvSpPr>
        <p:spPr>
          <a:xfrm>
            <a:off x="3777290" y="3455789"/>
            <a:ext cx="80336" cy="116077"/>
          </a:xfrm>
          <a:custGeom>
            <a:avLst/>
            <a:gdLst/>
            <a:ahLst/>
            <a:cxnLst/>
            <a:rect l="0" t="0" r="0" b="0"/>
            <a:pathLst>
              <a:path w="80336" h="116077">
                <a:moveTo>
                  <a:pt x="8897" y="0"/>
                </a:moveTo>
                <a:lnTo>
                  <a:pt x="8897" y="0"/>
                </a:lnTo>
                <a:lnTo>
                  <a:pt x="1209" y="7688"/>
                </a:lnTo>
                <a:lnTo>
                  <a:pt x="336" y="13302"/>
                </a:lnTo>
                <a:lnTo>
                  <a:pt x="0" y="29889"/>
                </a:lnTo>
                <a:lnTo>
                  <a:pt x="2628" y="35773"/>
                </a:lnTo>
                <a:lnTo>
                  <a:pt x="4718" y="38731"/>
                </a:lnTo>
                <a:lnTo>
                  <a:pt x="7659" y="52376"/>
                </a:lnTo>
                <a:lnTo>
                  <a:pt x="8875" y="94932"/>
                </a:lnTo>
                <a:lnTo>
                  <a:pt x="8897" y="115704"/>
                </a:lnTo>
                <a:lnTo>
                  <a:pt x="17459" y="116076"/>
                </a:lnTo>
                <a:lnTo>
                  <a:pt x="17718" y="111342"/>
                </a:lnTo>
                <a:lnTo>
                  <a:pt x="18746" y="109947"/>
                </a:lnTo>
                <a:lnTo>
                  <a:pt x="26915" y="106409"/>
                </a:lnTo>
                <a:lnTo>
                  <a:pt x="34335" y="99500"/>
                </a:lnTo>
                <a:lnTo>
                  <a:pt x="36412" y="91349"/>
                </a:lnTo>
                <a:lnTo>
                  <a:pt x="57885" y="67107"/>
                </a:lnTo>
                <a:lnTo>
                  <a:pt x="80335" y="53578"/>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SMARTInkShape-88">
            <a:extLst>
              <a:ext uri="{FF2B5EF4-FFF2-40B4-BE49-F238E27FC236}">
                <a16:creationId xmlns:a16="http://schemas.microsoft.com/office/drawing/2014/main" id="{C2863F79-14DF-4549-8FCF-D7682A604F47}"/>
              </a:ext>
            </a:extLst>
          </p:cNvPr>
          <p:cNvSpPr/>
          <p:nvPr>
            <p:custDataLst>
              <p:tags r:id="rId2"/>
            </p:custDataLst>
          </p:nvPr>
        </p:nvSpPr>
        <p:spPr>
          <a:xfrm>
            <a:off x="6840144" y="3411140"/>
            <a:ext cx="348255" cy="221992"/>
          </a:xfrm>
          <a:custGeom>
            <a:avLst/>
            <a:gdLst/>
            <a:ahLst/>
            <a:cxnLst/>
            <a:rect l="0" t="0" r="0" b="0"/>
            <a:pathLst>
              <a:path w="348255" h="221992">
                <a:moveTo>
                  <a:pt x="8926" y="53578"/>
                </a:moveTo>
                <a:lnTo>
                  <a:pt x="8926" y="53578"/>
                </a:lnTo>
                <a:lnTo>
                  <a:pt x="0" y="53578"/>
                </a:lnTo>
                <a:lnTo>
                  <a:pt x="13634" y="53578"/>
                </a:lnTo>
                <a:lnTo>
                  <a:pt x="15041" y="54571"/>
                </a:lnTo>
                <a:lnTo>
                  <a:pt x="15979" y="56225"/>
                </a:lnTo>
                <a:lnTo>
                  <a:pt x="17485" y="61267"/>
                </a:lnTo>
                <a:lnTo>
                  <a:pt x="20337" y="61957"/>
                </a:lnTo>
                <a:lnTo>
                  <a:pt x="22487" y="62141"/>
                </a:lnTo>
                <a:lnTo>
                  <a:pt x="23919" y="63255"/>
                </a:lnTo>
                <a:lnTo>
                  <a:pt x="27526" y="71581"/>
                </a:lnTo>
                <a:lnTo>
                  <a:pt x="32847" y="78315"/>
                </a:lnTo>
                <a:lnTo>
                  <a:pt x="34441" y="83755"/>
                </a:lnTo>
                <a:lnTo>
                  <a:pt x="38194" y="107995"/>
                </a:lnTo>
                <a:lnTo>
                  <a:pt x="42733" y="125264"/>
                </a:lnTo>
                <a:lnTo>
                  <a:pt x="46724" y="142949"/>
                </a:lnTo>
                <a:lnTo>
                  <a:pt x="51545" y="160756"/>
                </a:lnTo>
                <a:lnTo>
                  <a:pt x="53455" y="185239"/>
                </a:lnTo>
                <a:lnTo>
                  <a:pt x="61253" y="195012"/>
                </a:lnTo>
                <a:lnTo>
                  <a:pt x="62394" y="204015"/>
                </a:lnTo>
                <a:lnTo>
                  <a:pt x="71063" y="213910"/>
                </a:lnTo>
                <a:lnTo>
                  <a:pt x="76065" y="214193"/>
                </a:lnTo>
                <a:lnTo>
                  <a:pt x="77497" y="215225"/>
                </a:lnTo>
                <a:lnTo>
                  <a:pt x="78453" y="216906"/>
                </a:lnTo>
                <a:lnTo>
                  <a:pt x="79986" y="221991"/>
                </a:lnTo>
                <a:lnTo>
                  <a:pt x="82842" y="220040"/>
                </a:lnTo>
                <a:lnTo>
                  <a:pt x="88019" y="215444"/>
                </a:lnTo>
                <a:lnTo>
                  <a:pt x="93656" y="214648"/>
                </a:lnTo>
                <a:lnTo>
                  <a:pt x="95178" y="213544"/>
                </a:lnTo>
                <a:lnTo>
                  <a:pt x="96193" y="211816"/>
                </a:lnTo>
                <a:lnTo>
                  <a:pt x="96870" y="209672"/>
                </a:lnTo>
                <a:lnTo>
                  <a:pt x="98312" y="208242"/>
                </a:lnTo>
                <a:lnTo>
                  <a:pt x="107758" y="203303"/>
                </a:lnTo>
                <a:lnTo>
                  <a:pt x="113375" y="197513"/>
                </a:lnTo>
                <a:lnTo>
                  <a:pt x="145851" y="157856"/>
                </a:lnTo>
                <a:lnTo>
                  <a:pt x="170444" y="128753"/>
                </a:lnTo>
                <a:lnTo>
                  <a:pt x="179931" y="120724"/>
                </a:lnTo>
                <a:lnTo>
                  <a:pt x="208423" y="86340"/>
                </a:lnTo>
                <a:lnTo>
                  <a:pt x="246806" y="57548"/>
                </a:lnTo>
                <a:lnTo>
                  <a:pt x="258909" y="51716"/>
                </a:lnTo>
                <a:lnTo>
                  <a:pt x="273833" y="39443"/>
                </a:lnTo>
                <a:lnTo>
                  <a:pt x="285745" y="33809"/>
                </a:lnTo>
                <a:lnTo>
                  <a:pt x="291700" y="29909"/>
                </a:lnTo>
                <a:lnTo>
                  <a:pt x="300629" y="26721"/>
                </a:lnTo>
                <a:lnTo>
                  <a:pt x="322017" y="10972"/>
                </a:lnTo>
                <a:lnTo>
                  <a:pt x="348254"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SMARTInkShape-89">
            <a:extLst>
              <a:ext uri="{FF2B5EF4-FFF2-40B4-BE49-F238E27FC236}">
                <a16:creationId xmlns:a16="http://schemas.microsoft.com/office/drawing/2014/main" id="{4D349036-A39C-437F-8271-F0548BB20AF8}"/>
              </a:ext>
            </a:extLst>
          </p:cNvPr>
          <p:cNvSpPr/>
          <p:nvPr>
            <p:custDataLst>
              <p:tags r:id="rId3"/>
            </p:custDataLst>
          </p:nvPr>
        </p:nvSpPr>
        <p:spPr>
          <a:xfrm>
            <a:off x="616148" y="2803922"/>
            <a:ext cx="678548" cy="482204"/>
          </a:xfrm>
          <a:custGeom>
            <a:avLst/>
            <a:gdLst/>
            <a:ahLst/>
            <a:cxnLst/>
            <a:rect l="0" t="0" r="0" b="0"/>
            <a:pathLst>
              <a:path w="678548" h="482204">
                <a:moveTo>
                  <a:pt x="348258" y="17859"/>
                </a:moveTo>
                <a:lnTo>
                  <a:pt x="348258" y="17859"/>
                </a:lnTo>
                <a:lnTo>
                  <a:pt x="303720" y="17859"/>
                </a:lnTo>
                <a:lnTo>
                  <a:pt x="295051" y="17859"/>
                </a:lnTo>
                <a:lnTo>
                  <a:pt x="286128" y="9297"/>
                </a:lnTo>
                <a:lnTo>
                  <a:pt x="260236" y="8929"/>
                </a:lnTo>
                <a:lnTo>
                  <a:pt x="259811" y="7937"/>
                </a:lnTo>
                <a:lnTo>
                  <a:pt x="259339" y="4189"/>
                </a:lnTo>
                <a:lnTo>
                  <a:pt x="258221" y="2793"/>
                </a:lnTo>
                <a:lnTo>
                  <a:pt x="251306" y="367"/>
                </a:lnTo>
                <a:lnTo>
                  <a:pt x="206660" y="0"/>
                </a:lnTo>
                <a:lnTo>
                  <a:pt x="179869" y="0"/>
                </a:lnTo>
                <a:lnTo>
                  <a:pt x="179444" y="992"/>
                </a:lnTo>
                <a:lnTo>
                  <a:pt x="178972" y="4740"/>
                </a:lnTo>
                <a:lnTo>
                  <a:pt x="177854" y="6137"/>
                </a:lnTo>
                <a:lnTo>
                  <a:pt x="170042" y="8820"/>
                </a:lnTo>
                <a:lnTo>
                  <a:pt x="153158" y="8929"/>
                </a:lnTo>
                <a:lnTo>
                  <a:pt x="152707" y="9921"/>
                </a:lnTo>
                <a:lnTo>
                  <a:pt x="152206" y="13669"/>
                </a:lnTo>
                <a:lnTo>
                  <a:pt x="151080" y="15066"/>
                </a:lnTo>
                <a:lnTo>
                  <a:pt x="144152" y="17491"/>
                </a:lnTo>
                <a:lnTo>
                  <a:pt x="126292" y="17859"/>
                </a:lnTo>
                <a:lnTo>
                  <a:pt x="125867" y="18851"/>
                </a:lnTo>
                <a:lnTo>
                  <a:pt x="125049" y="26421"/>
                </a:lnTo>
                <a:lnTo>
                  <a:pt x="111455" y="26786"/>
                </a:lnTo>
                <a:lnTo>
                  <a:pt x="110022" y="27779"/>
                </a:lnTo>
                <a:lnTo>
                  <a:pt x="109067" y="29434"/>
                </a:lnTo>
                <a:lnTo>
                  <a:pt x="107534" y="34477"/>
                </a:lnTo>
                <a:lnTo>
                  <a:pt x="104678" y="35167"/>
                </a:lnTo>
                <a:lnTo>
                  <a:pt x="98604" y="35686"/>
                </a:lnTo>
                <a:lnTo>
                  <a:pt x="90572" y="43404"/>
                </a:lnTo>
                <a:lnTo>
                  <a:pt x="89675" y="49020"/>
                </a:lnTo>
                <a:lnTo>
                  <a:pt x="88557" y="50539"/>
                </a:lnTo>
                <a:lnTo>
                  <a:pt x="81642" y="53178"/>
                </a:lnTo>
                <a:lnTo>
                  <a:pt x="80934" y="56045"/>
                </a:lnTo>
                <a:lnTo>
                  <a:pt x="80745" y="58199"/>
                </a:lnTo>
                <a:lnTo>
                  <a:pt x="79627" y="59636"/>
                </a:lnTo>
                <a:lnTo>
                  <a:pt x="72712" y="62129"/>
                </a:lnTo>
                <a:lnTo>
                  <a:pt x="72004" y="64985"/>
                </a:lnTo>
                <a:lnTo>
                  <a:pt x="71815" y="67136"/>
                </a:lnTo>
                <a:lnTo>
                  <a:pt x="70697" y="68570"/>
                </a:lnTo>
                <a:lnTo>
                  <a:pt x="66809" y="70163"/>
                </a:lnTo>
                <a:lnTo>
                  <a:pt x="65376" y="71580"/>
                </a:lnTo>
                <a:lnTo>
                  <a:pt x="61768" y="80457"/>
                </a:lnTo>
                <a:lnTo>
                  <a:pt x="53956" y="88894"/>
                </a:lnTo>
                <a:lnTo>
                  <a:pt x="53690" y="93918"/>
                </a:lnTo>
                <a:lnTo>
                  <a:pt x="52661" y="95354"/>
                </a:lnTo>
                <a:lnTo>
                  <a:pt x="50982" y="96311"/>
                </a:lnTo>
                <a:lnTo>
                  <a:pt x="48871" y="96950"/>
                </a:lnTo>
                <a:lnTo>
                  <a:pt x="47464" y="98368"/>
                </a:lnTo>
                <a:lnTo>
                  <a:pt x="44759" y="106755"/>
                </a:lnTo>
                <a:lnTo>
                  <a:pt x="36970" y="114809"/>
                </a:lnTo>
                <a:lnTo>
                  <a:pt x="35829" y="123662"/>
                </a:lnTo>
                <a:lnTo>
                  <a:pt x="28040" y="132585"/>
                </a:lnTo>
                <a:lnTo>
                  <a:pt x="27160" y="138283"/>
                </a:lnTo>
                <a:lnTo>
                  <a:pt x="26044" y="139814"/>
                </a:lnTo>
                <a:lnTo>
                  <a:pt x="24308" y="140834"/>
                </a:lnTo>
                <a:lnTo>
                  <a:pt x="22159" y="141514"/>
                </a:lnTo>
                <a:lnTo>
                  <a:pt x="20726" y="142960"/>
                </a:lnTo>
                <a:lnTo>
                  <a:pt x="18237" y="150444"/>
                </a:lnTo>
                <a:lnTo>
                  <a:pt x="17863" y="168303"/>
                </a:lnTo>
                <a:lnTo>
                  <a:pt x="10172" y="177233"/>
                </a:lnTo>
                <a:lnTo>
                  <a:pt x="9039" y="186163"/>
                </a:lnTo>
                <a:lnTo>
                  <a:pt x="8930" y="212952"/>
                </a:lnTo>
                <a:lnTo>
                  <a:pt x="1242" y="221881"/>
                </a:lnTo>
                <a:lnTo>
                  <a:pt x="368" y="227580"/>
                </a:lnTo>
                <a:lnTo>
                  <a:pt x="0" y="270358"/>
                </a:lnTo>
                <a:lnTo>
                  <a:pt x="0" y="272512"/>
                </a:lnTo>
                <a:lnTo>
                  <a:pt x="993" y="273948"/>
                </a:lnTo>
                <a:lnTo>
                  <a:pt x="2646" y="274906"/>
                </a:lnTo>
                <a:lnTo>
                  <a:pt x="8562" y="276708"/>
                </a:lnTo>
                <a:lnTo>
                  <a:pt x="8930" y="303497"/>
                </a:lnTo>
                <a:lnTo>
                  <a:pt x="17492" y="312168"/>
                </a:lnTo>
                <a:lnTo>
                  <a:pt x="17850" y="321091"/>
                </a:lnTo>
                <a:lnTo>
                  <a:pt x="26680" y="330286"/>
                </a:lnTo>
                <a:lnTo>
                  <a:pt x="26780" y="338077"/>
                </a:lnTo>
                <a:lnTo>
                  <a:pt x="35351" y="347857"/>
                </a:lnTo>
                <a:lnTo>
                  <a:pt x="35687" y="355911"/>
                </a:lnTo>
                <a:lnTo>
                  <a:pt x="36690" y="356336"/>
                </a:lnTo>
                <a:lnTo>
                  <a:pt x="40450" y="356809"/>
                </a:lnTo>
                <a:lnTo>
                  <a:pt x="41850" y="357927"/>
                </a:lnTo>
                <a:lnTo>
                  <a:pt x="44280" y="364843"/>
                </a:lnTo>
                <a:lnTo>
                  <a:pt x="44540" y="370480"/>
                </a:lnTo>
                <a:lnTo>
                  <a:pt x="45568" y="372002"/>
                </a:lnTo>
                <a:lnTo>
                  <a:pt x="47246" y="373017"/>
                </a:lnTo>
                <a:lnTo>
                  <a:pt x="49357" y="373693"/>
                </a:lnTo>
                <a:lnTo>
                  <a:pt x="50764" y="375137"/>
                </a:lnTo>
                <a:lnTo>
                  <a:pt x="54324" y="384062"/>
                </a:lnTo>
                <a:lnTo>
                  <a:pt x="61234" y="391546"/>
                </a:lnTo>
                <a:lnTo>
                  <a:pt x="62131" y="397244"/>
                </a:lnTo>
                <a:lnTo>
                  <a:pt x="63249" y="398775"/>
                </a:lnTo>
                <a:lnTo>
                  <a:pt x="64986" y="399795"/>
                </a:lnTo>
                <a:lnTo>
                  <a:pt x="67137" y="400475"/>
                </a:lnTo>
                <a:lnTo>
                  <a:pt x="68571" y="401921"/>
                </a:lnTo>
                <a:lnTo>
                  <a:pt x="70164" y="406173"/>
                </a:lnTo>
                <a:lnTo>
                  <a:pt x="71580" y="407704"/>
                </a:lnTo>
                <a:lnTo>
                  <a:pt x="75801" y="409405"/>
                </a:lnTo>
                <a:lnTo>
                  <a:pt x="77323" y="410851"/>
                </a:lnTo>
                <a:lnTo>
                  <a:pt x="81092" y="419780"/>
                </a:lnTo>
                <a:lnTo>
                  <a:pt x="88021" y="427264"/>
                </a:lnTo>
                <a:lnTo>
                  <a:pt x="93660" y="428222"/>
                </a:lnTo>
                <a:lnTo>
                  <a:pt x="95182" y="429348"/>
                </a:lnTo>
                <a:lnTo>
                  <a:pt x="97826" y="436278"/>
                </a:lnTo>
                <a:lnTo>
                  <a:pt x="100695" y="436987"/>
                </a:lnTo>
                <a:lnTo>
                  <a:pt x="102849" y="437176"/>
                </a:lnTo>
                <a:lnTo>
                  <a:pt x="104285" y="438295"/>
                </a:lnTo>
                <a:lnTo>
                  <a:pt x="105880" y="442183"/>
                </a:lnTo>
                <a:lnTo>
                  <a:pt x="107298" y="443616"/>
                </a:lnTo>
                <a:lnTo>
                  <a:pt x="111519" y="445210"/>
                </a:lnTo>
                <a:lnTo>
                  <a:pt x="113041" y="446627"/>
                </a:lnTo>
                <a:lnTo>
                  <a:pt x="116811" y="455504"/>
                </a:lnTo>
                <a:lnTo>
                  <a:pt x="123740" y="462983"/>
                </a:lnTo>
                <a:lnTo>
                  <a:pt x="132592" y="464224"/>
                </a:lnTo>
                <a:lnTo>
                  <a:pt x="138285" y="464308"/>
                </a:lnTo>
                <a:lnTo>
                  <a:pt x="139815" y="465312"/>
                </a:lnTo>
                <a:lnTo>
                  <a:pt x="140835" y="466973"/>
                </a:lnTo>
                <a:lnTo>
                  <a:pt x="142473" y="472029"/>
                </a:lnTo>
                <a:lnTo>
                  <a:pt x="145342" y="472720"/>
                </a:lnTo>
                <a:lnTo>
                  <a:pt x="156167" y="473241"/>
                </a:lnTo>
                <a:lnTo>
                  <a:pt x="157690" y="474244"/>
                </a:lnTo>
                <a:lnTo>
                  <a:pt x="158705" y="475905"/>
                </a:lnTo>
                <a:lnTo>
                  <a:pt x="159381" y="478004"/>
                </a:lnTo>
                <a:lnTo>
                  <a:pt x="160825" y="479404"/>
                </a:lnTo>
                <a:lnTo>
                  <a:pt x="168304" y="481834"/>
                </a:lnTo>
                <a:lnTo>
                  <a:pt x="212187" y="482203"/>
                </a:lnTo>
                <a:lnTo>
                  <a:pt x="227494" y="482203"/>
                </a:lnTo>
                <a:lnTo>
                  <a:pt x="232739" y="479557"/>
                </a:lnTo>
                <a:lnTo>
                  <a:pt x="239450" y="474515"/>
                </a:lnTo>
                <a:lnTo>
                  <a:pt x="247905" y="473518"/>
                </a:lnTo>
                <a:lnTo>
                  <a:pt x="288760" y="473273"/>
                </a:lnTo>
                <a:lnTo>
                  <a:pt x="290733" y="472281"/>
                </a:lnTo>
                <a:lnTo>
                  <a:pt x="292049" y="470627"/>
                </a:lnTo>
                <a:lnTo>
                  <a:pt x="292926" y="468533"/>
                </a:lnTo>
                <a:lnTo>
                  <a:pt x="294503" y="467136"/>
                </a:lnTo>
                <a:lnTo>
                  <a:pt x="298901" y="465585"/>
                </a:lnTo>
                <a:lnTo>
                  <a:pt x="342674" y="464344"/>
                </a:lnTo>
                <a:lnTo>
                  <a:pt x="384543" y="464343"/>
                </a:lnTo>
                <a:lnTo>
                  <a:pt x="414987" y="464343"/>
                </a:lnTo>
                <a:lnTo>
                  <a:pt x="420249" y="466990"/>
                </a:lnTo>
                <a:lnTo>
                  <a:pt x="426971" y="472032"/>
                </a:lnTo>
                <a:lnTo>
                  <a:pt x="436169" y="473164"/>
                </a:lnTo>
                <a:lnTo>
                  <a:pt x="462615" y="473273"/>
                </a:lnTo>
                <a:lnTo>
                  <a:pt x="471132" y="479410"/>
                </a:lnTo>
                <a:lnTo>
                  <a:pt x="479474" y="481375"/>
                </a:lnTo>
                <a:lnTo>
                  <a:pt x="503049" y="482170"/>
                </a:lnTo>
                <a:lnTo>
                  <a:pt x="508997" y="479543"/>
                </a:lnTo>
                <a:lnTo>
                  <a:pt x="516159" y="474511"/>
                </a:lnTo>
                <a:lnTo>
                  <a:pt x="524703" y="473518"/>
                </a:lnTo>
                <a:lnTo>
                  <a:pt x="530196" y="473382"/>
                </a:lnTo>
                <a:lnTo>
                  <a:pt x="535945" y="470675"/>
                </a:lnTo>
                <a:lnTo>
                  <a:pt x="541807" y="467158"/>
                </a:lnTo>
                <a:lnTo>
                  <a:pt x="550686" y="464185"/>
                </a:lnTo>
                <a:lnTo>
                  <a:pt x="559601" y="458454"/>
                </a:lnTo>
                <a:lnTo>
                  <a:pt x="568526" y="455322"/>
                </a:lnTo>
                <a:lnTo>
                  <a:pt x="598453" y="431092"/>
                </a:lnTo>
                <a:lnTo>
                  <a:pt x="604315" y="428729"/>
                </a:lnTo>
                <a:lnTo>
                  <a:pt x="637353" y="398482"/>
                </a:lnTo>
                <a:lnTo>
                  <a:pt x="640456" y="392738"/>
                </a:lnTo>
                <a:lnTo>
                  <a:pt x="641283" y="389818"/>
                </a:lnTo>
                <a:lnTo>
                  <a:pt x="642827" y="387870"/>
                </a:lnTo>
                <a:lnTo>
                  <a:pt x="648748" y="384138"/>
                </a:lnTo>
                <a:lnTo>
                  <a:pt x="650481" y="379749"/>
                </a:lnTo>
                <a:lnTo>
                  <a:pt x="652586" y="368846"/>
                </a:lnTo>
                <a:lnTo>
                  <a:pt x="657923" y="360090"/>
                </a:lnTo>
                <a:lnTo>
                  <a:pt x="669125" y="322019"/>
                </a:lnTo>
                <a:lnTo>
                  <a:pt x="670696" y="296685"/>
                </a:lnTo>
                <a:lnTo>
                  <a:pt x="677827" y="271696"/>
                </a:lnTo>
                <a:lnTo>
                  <a:pt x="678547" y="256093"/>
                </a:lnTo>
                <a:lnTo>
                  <a:pt x="669835" y="211445"/>
                </a:lnTo>
                <a:lnTo>
                  <a:pt x="667129" y="205431"/>
                </a:lnTo>
                <a:lnTo>
                  <a:pt x="663611" y="199451"/>
                </a:lnTo>
                <a:lnTo>
                  <a:pt x="660639" y="190506"/>
                </a:lnTo>
                <a:lnTo>
                  <a:pt x="654907" y="181572"/>
                </a:lnTo>
                <a:lnTo>
                  <a:pt x="651776" y="172641"/>
                </a:lnTo>
                <a:lnTo>
                  <a:pt x="645998" y="163711"/>
                </a:lnTo>
                <a:lnTo>
                  <a:pt x="642852" y="154781"/>
                </a:lnTo>
                <a:lnTo>
                  <a:pt x="627545" y="133945"/>
                </a:lnTo>
                <a:lnTo>
                  <a:pt x="626723" y="130968"/>
                </a:lnTo>
                <a:lnTo>
                  <a:pt x="624191" y="128984"/>
                </a:lnTo>
                <a:lnTo>
                  <a:pt x="608514" y="123153"/>
                </a:lnTo>
                <a:lnTo>
                  <a:pt x="589473" y="109638"/>
                </a:lnTo>
                <a:lnTo>
                  <a:pt x="583457" y="107267"/>
                </a:lnTo>
                <a:lnTo>
                  <a:pt x="539155" y="82098"/>
                </a:lnTo>
                <a:lnTo>
                  <a:pt x="496693" y="71302"/>
                </a:lnTo>
                <a:lnTo>
                  <a:pt x="458927" y="62908"/>
                </a:lnTo>
                <a:lnTo>
                  <a:pt x="416714" y="62508"/>
                </a:lnTo>
                <a:lnTo>
                  <a:pt x="375047" y="62507"/>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510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93B9-CBE5-A2A1-4B36-65CCAA671D83}"/>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EE8ADFAB-5737-F699-111D-AA63AB6F5793}"/>
              </a:ext>
            </a:extLst>
          </p:cNvPr>
          <p:cNvSpPr>
            <a:spLocks noGrp="1"/>
          </p:cNvSpPr>
          <p:nvPr>
            <p:ph idx="1"/>
          </p:nvPr>
        </p:nvSpPr>
        <p:spPr/>
        <p:txBody>
          <a:bodyPr/>
          <a:lstStyle/>
          <a:p>
            <a:endParaRPr lang="en-SE"/>
          </a:p>
        </p:txBody>
      </p:sp>
      <p:pic>
        <p:nvPicPr>
          <p:cNvPr id="9218" name="Picture 2" descr="Lightbox">
            <a:extLst>
              <a:ext uri="{FF2B5EF4-FFF2-40B4-BE49-F238E27FC236}">
                <a16:creationId xmlns:a16="http://schemas.microsoft.com/office/drawing/2014/main" id="{CC23BF50-C95B-4431-2C64-D3BBF133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36"/>
            <a:ext cx="9144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5" name="Rectangle 4">
            <a:extLst>
              <a:ext uri="{FF2B5EF4-FFF2-40B4-BE49-F238E27FC236}">
                <a16:creationId xmlns:a16="http://schemas.microsoft.com/office/drawing/2014/main" id="{EDA9FDAF-C581-E145-8B7F-FF78A9E6452F}"/>
              </a:ext>
            </a:extLst>
          </p:cNvPr>
          <p:cNvSpPr/>
          <p:nvPr/>
        </p:nvSpPr>
        <p:spPr>
          <a:xfrm>
            <a:off x="7156160" y="1465247"/>
            <a:ext cx="587928" cy="338554"/>
          </a:xfrm>
          <a:prstGeom prst="rect">
            <a:avLst/>
          </a:prstGeom>
          <a:solidFill>
            <a:srgbClr val="1B8E1D"/>
          </a:solidFill>
        </p:spPr>
        <p:txBody>
          <a:bodyPr wrap="square">
            <a:spAutoFit/>
          </a:bodyPr>
          <a:lstStyle/>
          <a:p>
            <a:pPr>
              <a:spcBef>
                <a:spcPts val="300"/>
              </a:spcBef>
              <a:spcAft>
                <a:spcPts val="300"/>
              </a:spcAft>
              <a:buClr>
                <a:schemeClr val="accent1"/>
              </a:buClr>
            </a:pPr>
            <a:r>
              <a:rPr lang="en-US" altLang="zh-CN" sz="1600" dirty="0">
                <a:solidFill>
                  <a:schemeClr val="bg1"/>
                </a:solidFill>
                <a:latin typeface="Arial"/>
                <a:cs typeface="Arial"/>
              </a:rPr>
              <a:t>Yes!</a:t>
            </a:r>
            <a:endParaRPr lang="en-US" sz="1600" dirty="0">
              <a:solidFill>
                <a:schemeClr val="bg1"/>
              </a:solidFill>
              <a:latin typeface="Arial"/>
              <a:cs typeface="Arial"/>
            </a:endParaRPr>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dissolv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dissolve">
                                      <p:cBhvr>
                                        <p:cTn id="139" dur="500"/>
                                        <p:tgtEl>
                                          <p:spTgt spid="47"/>
                                        </p:tgtEl>
                                      </p:cBhvr>
                                    </p:animEffect>
                                  </p:childTnLst>
                                </p:cTn>
                              </p:par>
                              <p:par>
                                <p:cTn id="140" presetID="9"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dissolve">
                                      <p:cBhvr>
                                        <p:cTn id="142" dur="500"/>
                                        <p:tgtEl>
                                          <p:spTgt spid="49"/>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dissolve">
                                      <p:cBhvr>
                                        <p:cTn id="145" dur="500"/>
                                        <p:tgtEl>
                                          <p:spTgt spid="4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dissolve">
                                      <p:cBhvr>
                                        <p:cTn id="148" dur="500"/>
                                        <p:tgtEl>
                                          <p:spTgt spid="5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dissolve">
                                      <p:cBhvr>
                                        <p:cTn id="154" dur="500"/>
                                        <p:tgtEl>
                                          <p:spTgt spid="52"/>
                                        </p:tgtEl>
                                      </p:cBhvr>
                                    </p:animEffect>
                                  </p:childTnLst>
                                </p:cTn>
                              </p:par>
                              <p:par>
                                <p:cTn id="155" presetID="9"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nodeType="click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dissolve">
                                      <p:cBhvr>
                                        <p:cTn id="165" dur="500"/>
                                        <p:tgtEl>
                                          <p:spTgt spid="9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mph" presetSubtype="2" fill="hold" nodeType="clickEffect">
                                  <p:stCondLst>
                                    <p:cond delay="0"/>
                                  </p:stCondLst>
                                  <p:childTnLst>
                                    <p:animClr clrSpc="rgb" dir="cw">
                                      <p:cBhvr>
                                        <p:cTn id="169" dur="2000" fill="hold"/>
                                        <p:tgtEl>
                                          <p:spTgt spid="25"/>
                                        </p:tgtEl>
                                        <p:attrNameLst>
                                          <p:attrName>fillcolor</p:attrName>
                                        </p:attrNameLst>
                                      </p:cBhvr>
                                      <p:to>
                                        <a:schemeClr val="accent2"/>
                                      </p:to>
                                    </p:animClr>
                                    <p:set>
                                      <p:cBhvr>
                                        <p:cTn id="170" dur="2000" fill="hold"/>
                                        <p:tgtEl>
                                          <p:spTgt spid="25"/>
                                        </p:tgtEl>
                                        <p:attrNameLst>
                                          <p:attrName>fill.type</p:attrName>
                                        </p:attrNameLst>
                                      </p:cBhvr>
                                      <p:to>
                                        <p:strVal val="solid"/>
                                      </p:to>
                                    </p:set>
                                    <p:set>
                                      <p:cBhvr>
                                        <p:cTn id="171" dur="2000" fill="hold"/>
                                        <p:tgtEl>
                                          <p:spTgt spid="25"/>
                                        </p:tgtEl>
                                        <p:attrNameLst>
                                          <p:attrName>fill.on</p:attrName>
                                        </p:attrNameLst>
                                      </p:cBhvr>
                                      <p:to>
                                        <p:strVal val="true"/>
                                      </p:to>
                                    </p:se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dissolve">
                                      <p:cBhvr>
                                        <p:cTn id="176" dur="500"/>
                                        <p:tgtEl>
                                          <p:spTgt spid="7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58">
                                            <p:txEl>
                                              <p:pRg st="0" end="0"/>
                                            </p:txEl>
                                          </p:spTgt>
                                        </p:tgtEl>
                                        <p:attrNameLst>
                                          <p:attrName>style.visibility</p:attrName>
                                        </p:attrNameLst>
                                      </p:cBhvr>
                                      <p:to>
                                        <p:strVal val="visible"/>
                                      </p:to>
                                    </p:set>
                                    <p:animEffect transition="in" filter="dissolve">
                                      <p:cBhvr>
                                        <p:cTn id="181" dur="500"/>
                                        <p:tgtEl>
                                          <p:spTgt spid="58">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7" presetClass="emph" presetSubtype="2" fill="hold" nodeType="clickEffect">
                                  <p:stCondLst>
                                    <p:cond delay="0"/>
                                  </p:stCondLst>
                                  <p:childTnLst>
                                    <p:animClr clrSpc="rgb" dir="cw">
                                      <p:cBhvr>
                                        <p:cTn id="185" dur="2000" fill="hold"/>
                                        <p:tgtEl>
                                          <p:spTgt spid="21"/>
                                        </p:tgtEl>
                                        <p:attrNameLst>
                                          <p:attrName>stroke.color</p:attrName>
                                        </p:attrNameLst>
                                      </p:cBhvr>
                                      <p:to>
                                        <a:schemeClr val="accent2"/>
                                      </p:to>
                                    </p:animClr>
                                    <p:set>
                                      <p:cBhvr>
                                        <p:cTn id="186" dur="2000" fill="hold"/>
                                        <p:tgtEl>
                                          <p:spTgt spid="21"/>
                                        </p:tgtEl>
                                        <p:attrNameLst>
                                          <p:attrName>stroke.on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dissolv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58">
                                            <p:txEl>
                                              <p:pRg st="1" end="1"/>
                                            </p:txEl>
                                          </p:spTgt>
                                        </p:tgtEl>
                                        <p:attrNameLst>
                                          <p:attrName>style.visibility</p:attrName>
                                        </p:attrNameLst>
                                      </p:cBhvr>
                                      <p:to>
                                        <p:strVal val="visible"/>
                                      </p:to>
                                    </p:set>
                                    <p:animEffect transition="in" filter="dissolve">
                                      <p:cBhvr>
                                        <p:cTn id="196" dur="500"/>
                                        <p:tgtEl>
                                          <p:spTgt spid="58">
                                            <p:txEl>
                                              <p:pRg st="1" end="1"/>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dissolve">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nodeType="clickEffect">
                                  <p:stCondLst>
                                    <p:cond delay="0"/>
                                  </p:stCondLst>
                                  <p:childTnLst>
                                    <p:set>
                                      <p:cBhvr>
                                        <p:cTn id="205" dur="1" fill="hold">
                                          <p:stCondLst>
                                            <p:cond delay="0"/>
                                          </p:stCondLst>
                                        </p:cTn>
                                        <p:tgtEl>
                                          <p:spTgt spid="59">
                                            <p:txEl>
                                              <p:pRg st="1" end="1"/>
                                            </p:txEl>
                                          </p:spTgt>
                                        </p:tgtEl>
                                        <p:attrNameLst>
                                          <p:attrName>style.visibility</p:attrName>
                                        </p:attrNameLst>
                                      </p:cBhvr>
                                      <p:to>
                                        <p:strVal val="visible"/>
                                      </p:to>
                                    </p:set>
                                    <p:animEffect transition="in" filter="dissolve">
                                      <p:cBhvr>
                                        <p:cTn id="206" dur="500"/>
                                        <p:tgtEl>
                                          <p:spTgt spid="59">
                                            <p:txEl>
                                              <p:pRg st="1" end="1"/>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7" presetClass="emph" presetSubtype="2" fill="hold" nodeType="clickEffect">
                                  <p:stCondLst>
                                    <p:cond delay="0"/>
                                  </p:stCondLst>
                                  <p:childTnLst>
                                    <p:animClr clrSpc="rgb" dir="cw">
                                      <p:cBhvr>
                                        <p:cTn id="210" dur="2000" fill="hold"/>
                                        <p:tgtEl>
                                          <p:spTgt spid="19"/>
                                        </p:tgtEl>
                                        <p:attrNameLst>
                                          <p:attrName>stroke.color</p:attrName>
                                        </p:attrNameLst>
                                      </p:cBhvr>
                                      <p:to>
                                        <a:schemeClr val="accent2"/>
                                      </p:to>
                                    </p:animClr>
                                    <p:set>
                                      <p:cBhvr>
                                        <p:cTn id="211" dur="2000" fill="hold"/>
                                        <p:tgtEl>
                                          <p:spTgt spid="19"/>
                                        </p:tgtEl>
                                        <p:attrNameLst>
                                          <p:attrName>stroke.on</p:attrName>
                                        </p:attrNameLst>
                                      </p:cBhvr>
                                      <p:to>
                                        <p:strVal val="tru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dissolve">
                                      <p:cBhvr>
                                        <p:cTn id="216" dur="500"/>
                                        <p:tgtEl>
                                          <p:spTgt spid="56"/>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58">
                                            <p:txEl>
                                              <p:pRg st="7" end="7"/>
                                            </p:txEl>
                                          </p:spTgt>
                                        </p:tgtEl>
                                        <p:attrNameLst>
                                          <p:attrName>style.visibility</p:attrName>
                                        </p:attrNameLst>
                                      </p:cBhvr>
                                      <p:to>
                                        <p:strVal val="visible"/>
                                      </p:to>
                                    </p:set>
                                    <p:animEffect transition="in" filter="dissolve">
                                      <p:cBhvr>
                                        <p:cTn id="221" dur="500"/>
                                        <p:tgtEl>
                                          <p:spTgt spid="58">
                                            <p:txEl>
                                              <p:pRg st="7" end="7"/>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61"/>
                                        </p:tgtEl>
                                        <p:attrNameLst>
                                          <p:attrName>style.visibility</p:attrName>
                                        </p:attrNameLst>
                                      </p:cBhvr>
                                      <p:to>
                                        <p:strVal val="visible"/>
                                      </p:to>
                                    </p:set>
                                    <p:animEffect transition="in" filter="dissolve">
                                      <p:cBhvr>
                                        <p:cTn id="226" dur="500"/>
                                        <p:tgtEl>
                                          <p:spTgt spid="61"/>
                                        </p:tgtEl>
                                      </p:cBhvr>
                                    </p:animEffect>
                                  </p:childTnLst>
                                </p:cTn>
                              </p:par>
                            </p:childTnLst>
                          </p:cTn>
                        </p:par>
                      </p:childTnLst>
                    </p:cTn>
                  </p:par>
                  <p:par>
                    <p:cTn id="227" fill="hold">
                      <p:stCondLst>
                        <p:cond delay="indefinite"/>
                      </p:stCondLst>
                      <p:childTnLst>
                        <p:par>
                          <p:cTn id="228" fill="hold">
                            <p:stCondLst>
                              <p:cond delay="0"/>
                            </p:stCondLst>
                            <p:childTnLst>
                              <p:par>
                                <p:cTn id="229" presetID="9" presetClass="entr" presetSubtype="0" fill="hold" nodeType="clickEffect">
                                  <p:stCondLst>
                                    <p:cond delay="0"/>
                                  </p:stCondLst>
                                  <p:childTnLst>
                                    <p:set>
                                      <p:cBhvr>
                                        <p:cTn id="230" dur="1" fill="hold">
                                          <p:stCondLst>
                                            <p:cond delay="0"/>
                                          </p:stCondLst>
                                        </p:cTn>
                                        <p:tgtEl>
                                          <p:spTgt spid="59">
                                            <p:txEl>
                                              <p:pRg st="7" end="7"/>
                                            </p:txEl>
                                          </p:spTgt>
                                        </p:tgtEl>
                                        <p:attrNameLst>
                                          <p:attrName>style.visibility</p:attrName>
                                        </p:attrNameLst>
                                      </p:cBhvr>
                                      <p:to>
                                        <p:strVal val="visible"/>
                                      </p:to>
                                    </p:set>
                                    <p:animEffect transition="in" filter="dissolve">
                                      <p:cBhvr>
                                        <p:cTn id="231" dur="500"/>
                                        <p:tgtEl>
                                          <p:spTgt spid="59">
                                            <p:txEl>
                                              <p:pRg st="7" end="7"/>
                                            </p:txEl>
                                          </p:spTgt>
                                        </p:tgtEl>
                                      </p:cBhvr>
                                    </p:animEffect>
                                  </p:childTnLst>
                                </p:cTn>
                              </p:par>
                            </p:childTnLst>
                          </p:cTn>
                        </p:par>
                      </p:childTnLst>
                    </p:cTn>
                  </p:par>
                  <p:par>
                    <p:cTn id="232" fill="hold">
                      <p:stCondLst>
                        <p:cond delay="indefinite"/>
                      </p:stCondLst>
                      <p:childTnLst>
                        <p:par>
                          <p:cTn id="233" fill="hold">
                            <p:stCondLst>
                              <p:cond delay="0"/>
                            </p:stCondLst>
                            <p:childTnLst>
                              <p:par>
                                <p:cTn id="234" presetID="7" presetClass="emph" presetSubtype="2" fill="hold" nodeType="clickEffect">
                                  <p:stCondLst>
                                    <p:cond delay="0"/>
                                  </p:stCondLst>
                                  <p:childTnLst>
                                    <p:animClr clrSpc="rgb" dir="cw">
                                      <p:cBhvr>
                                        <p:cTn id="235" dur="2000" fill="hold"/>
                                        <p:tgtEl>
                                          <p:spTgt spid="12"/>
                                        </p:tgtEl>
                                        <p:attrNameLst>
                                          <p:attrName>stroke.color</p:attrName>
                                        </p:attrNameLst>
                                      </p:cBhvr>
                                      <p:to>
                                        <a:schemeClr val="accent2"/>
                                      </p:to>
                                    </p:animClr>
                                    <p:set>
                                      <p:cBhvr>
                                        <p:cTn id="236" dur="2000" fill="hold"/>
                                        <p:tgtEl>
                                          <p:spTgt spid="12"/>
                                        </p:tgtEl>
                                        <p:attrNameLst>
                                          <p:attrName>stroke.on</p:attrName>
                                        </p:attrNameLst>
                                      </p:cBhvr>
                                      <p:to>
                                        <p:strVal val="true"/>
                                      </p:to>
                                    </p:se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dissolve">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58">
                                            <p:txEl>
                                              <p:pRg st="4" end="4"/>
                                            </p:txEl>
                                          </p:spTgt>
                                        </p:tgtEl>
                                        <p:attrNameLst>
                                          <p:attrName>style.visibility</p:attrName>
                                        </p:attrNameLst>
                                      </p:cBhvr>
                                      <p:to>
                                        <p:strVal val="visible"/>
                                      </p:to>
                                    </p:set>
                                    <p:animEffect transition="in" filter="dissolve">
                                      <p:cBhvr>
                                        <p:cTn id="246" dur="500"/>
                                        <p:tgtEl>
                                          <p:spTgt spid="58">
                                            <p:txEl>
                                              <p:pRg st="4" end="4"/>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62"/>
                                        </p:tgtEl>
                                        <p:attrNameLst>
                                          <p:attrName>style.visibility</p:attrName>
                                        </p:attrNameLst>
                                      </p:cBhvr>
                                      <p:to>
                                        <p:strVal val="visible"/>
                                      </p:to>
                                    </p:set>
                                    <p:animEffect transition="in" filter="dissolve">
                                      <p:cBhvr>
                                        <p:cTn id="251" dur="500"/>
                                        <p:tgtEl>
                                          <p:spTgt spid="62"/>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59">
                                            <p:txEl>
                                              <p:pRg st="4" end="4"/>
                                            </p:txEl>
                                          </p:spTgt>
                                        </p:tgtEl>
                                        <p:attrNameLst>
                                          <p:attrName>style.visibility</p:attrName>
                                        </p:attrNameLst>
                                      </p:cBhvr>
                                      <p:to>
                                        <p:strVal val="visible"/>
                                      </p:to>
                                    </p:set>
                                    <p:animEffect transition="in" filter="dissolve">
                                      <p:cBhvr>
                                        <p:cTn id="256" dur="500"/>
                                        <p:tgtEl>
                                          <p:spTgt spid="59">
                                            <p:txEl>
                                              <p:pRg st="4" end="4"/>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nodeType="clickEffect">
                                  <p:stCondLst>
                                    <p:cond delay="0"/>
                                  </p:stCondLst>
                                  <p:childTnLst>
                                    <p:set>
                                      <p:cBhvr>
                                        <p:cTn id="260" dur="1" fill="hold">
                                          <p:stCondLst>
                                            <p:cond delay="0"/>
                                          </p:stCondLst>
                                        </p:cTn>
                                        <p:tgtEl>
                                          <p:spTgt spid="100"/>
                                        </p:tgtEl>
                                        <p:attrNameLst>
                                          <p:attrName>style.visibility</p:attrName>
                                        </p:attrNameLst>
                                      </p:cBhvr>
                                      <p:to>
                                        <p:strVal val="visible"/>
                                      </p:to>
                                    </p:set>
                                    <p:animEffect transition="in" filter="dissolve">
                                      <p:cBhvr>
                                        <p:cTn id="261" dur="500"/>
                                        <p:tgtEl>
                                          <p:spTgt spid="100"/>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
                                        </p:tgtEl>
                                        <p:attrNameLst>
                                          <p:attrName>fillcolor</p:attrName>
                                        </p:attrNameLst>
                                      </p:cBhvr>
                                      <p:to>
                                        <a:schemeClr val="accent2"/>
                                      </p:to>
                                    </p:animClr>
                                    <p:set>
                                      <p:cBhvr>
                                        <p:cTn id="266" dur="2000" fill="hold"/>
                                        <p:tgtEl>
                                          <p:spTgt spid="7"/>
                                        </p:tgtEl>
                                        <p:attrNameLst>
                                          <p:attrName>fill.type</p:attrName>
                                        </p:attrNameLst>
                                      </p:cBhvr>
                                      <p:to>
                                        <p:strVal val="solid"/>
                                      </p:to>
                                    </p:set>
                                    <p:set>
                                      <p:cBhvr>
                                        <p:cTn id="267" dur="2000" fill="hold"/>
                                        <p:tgtEl>
                                          <p:spTgt spid="7"/>
                                        </p:tgtEl>
                                        <p:attrNameLst>
                                          <p:attrName>fill.on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7" presetClass="emph" presetSubtype="2" fill="hold" nodeType="clickEffect">
                                  <p:stCondLst>
                                    <p:cond delay="0"/>
                                  </p:stCondLst>
                                  <p:childTnLst>
                                    <p:animClr clrSpc="rgb" dir="cw">
                                      <p:cBhvr>
                                        <p:cTn id="271" dur="2000" fill="hold"/>
                                        <p:tgtEl>
                                          <p:spTgt spid="11"/>
                                        </p:tgtEl>
                                        <p:attrNameLst>
                                          <p:attrName>stroke.color</p:attrName>
                                        </p:attrNameLst>
                                      </p:cBhvr>
                                      <p:to>
                                        <a:schemeClr val="accent2"/>
                                      </p:to>
                                    </p:animClr>
                                    <p:set>
                                      <p:cBhvr>
                                        <p:cTn id="272" dur="2000" fill="hold"/>
                                        <p:tgtEl>
                                          <p:spTgt spid="11"/>
                                        </p:tgtEl>
                                        <p:attrNameLst>
                                          <p:attrName>stroke.on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dissolve">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58">
                                            <p:txEl>
                                              <p:pRg st="3" end="3"/>
                                            </p:txEl>
                                          </p:spTgt>
                                        </p:tgtEl>
                                        <p:attrNameLst>
                                          <p:attrName>style.visibility</p:attrName>
                                        </p:attrNameLst>
                                      </p:cBhvr>
                                      <p:to>
                                        <p:strVal val="visible"/>
                                      </p:to>
                                    </p:set>
                                    <p:animEffect transition="in" filter="dissolve">
                                      <p:cBhvr>
                                        <p:cTn id="282" dur="500"/>
                                        <p:tgtEl>
                                          <p:spTgt spid="58">
                                            <p:txEl>
                                              <p:pRg st="3" end="3"/>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dissolve">
                                      <p:cBhvr>
                                        <p:cTn id="287" dur="500"/>
                                        <p:tgtEl>
                                          <p:spTgt spid="66"/>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59">
                                            <p:txEl>
                                              <p:pRg st="3" end="3"/>
                                            </p:txEl>
                                          </p:spTgt>
                                        </p:tgtEl>
                                        <p:attrNameLst>
                                          <p:attrName>style.visibility</p:attrName>
                                        </p:attrNameLst>
                                      </p:cBhvr>
                                      <p:to>
                                        <p:strVal val="visible"/>
                                      </p:to>
                                    </p:set>
                                    <p:animEffect transition="in" filter="dissolve">
                                      <p:cBhvr>
                                        <p:cTn id="292" dur="500"/>
                                        <p:tgtEl>
                                          <p:spTgt spid="59">
                                            <p:txEl>
                                              <p:pRg st="3" end="3"/>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7" presetClass="emph" presetSubtype="2" fill="hold" nodeType="clickEffect">
                                  <p:stCondLst>
                                    <p:cond delay="0"/>
                                  </p:stCondLst>
                                  <p:childTnLst>
                                    <p:animClr clrSpc="rgb" dir="cw">
                                      <p:cBhvr>
                                        <p:cTn id="296" dur="2000" fill="hold"/>
                                        <p:tgtEl>
                                          <p:spTgt spid="8"/>
                                        </p:tgtEl>
                                        <p:attrNameLst>
                                          <p:attrName>stroke.color</p:attrName>
                                        </p:attrNameLst>
                                      </p:cBhvr>
                                      <p:to>
                                        <a:schemeClr val="accent2"/>
                                      </p:to>
                                    </p:animClr>
                                    <p:set>
                                      <p:cBhvr>
                                        <p:cTn id="297" dur="2000" fill="hold"/>
                                        <p:tgtEl>
                                          <p:spTgt spid="8"/>
                                        </p:tgtEl>
                                        <p:attrNameLst>
                                          <p:attrName>stroke.on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64"/>
                                        </p:tgtEl>
                                        <p:attrNameLst>
                                          <p:attrName>style.visibility</p:attrName>
                                        </p:attrNameLst>
                                      </p:cBhvr>
                                      <p:to>
                                        <p:strVal val="visible"/>
                                      </p:to>
                                    </p:set>
                                    <p:animEffect transition="in" filter="dissolve">
                                      <p:cBhvr>
                                        <p:cTn id="302" dur="500"/>
                                        <p:tgtEl>
                                          <p:spTgt spid="64"/>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58">
                                            <p:txEl>
                                              <p:pRg st="2" end="2"/>
                                            </p:txEl>
                                          </p:spTgt>
                                        </p:tgtEl>
                                        <p:attrNameLst>
                                          <p:attrName>style.visibility</p:attrName>
                                        </p:attrNameLst>
                                      </p:cBhvr>
                                      <p:to>
                                        <p:strVal val="visible"/>
                                      </p:to>
                                    </p:set>
                                    <p:animEffect transition="in" filter="dissolve">
                                      <p:cBhvr>
                                        <p:cTn id="307" dur="500"/>
                                        <p:tgtEl>
                                          <p:spTgt spid="58">
                                            <p:txEl>
                                              <p:pRg st="2" end="2"/>
                                            </p:txEl>
                                          </p:spTgt>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Effect transition="in" filter="dissolve">
                                      <p:cBhvr>
                                        <p:cTn id="312" dur="500"/>
                                        <p:tgtEl>
                                          <p:spTgt spid="65"/>
                                        </p:tgtEl>
                                      </p:cBhvr>
                                    </p:animEffect>
                                  </p:childTnLst>
                                </p:cTn>
                              </p:par>
                            </p:childTnLst>
                          </p:cTn>
                        </p:par>
                      </p:childTnLst>
                    </p:cTn>
                  </p:par>
                  <p:par>
                    <p:cTn id="313" fill="hold">
                      <p:stCondLst>
                        <p:cond delay="indefinite"/>
                      </p:stCondLst>
                      <p:childTnLst>
                        <p:par>
                          <p:cTn id="314" fill="hold">
                            <p:stCondLst>
                              <p:cond delay="0"/>
                            </p:stCondLst>
                            <p:childTnLst>
                              <p:par>
                                <p:cTn id="315" presetID="9" presetClass="entr" presetSubtype="0" fill="hold" nodeType="clickEffect">
                                  <p:stCondLst>
                                    <p:cond delay="0"/>
                                  </p:stCondLst>
                                  <p:childTnLst>
                                    <p:set>
                                      <p:cBhvr>
                                        <p:cTn id="316" dur="1" fill="hold">
                                          <p:stCondLst>
                                            <p:cond delay="0"/>
                                          </p:stCondLst>
                                        </p:cTn>
                                        <p:tgtEl>
                                          <p:spTgt spid="59">
                                            <p:txEl>
                                              <p:pRg st="2" end="2"/>
                                            </p:txEl>
                                          </p:spTgt>
                                        </p:tgtEl>
                                        <p:attrNameLst>
                                          <p:attrName>style.visibility</p:attrName>
                                        </p:attrNameLst>
                                      </p:cBhvr>
                                      <p:to>
                                        <p:strVal val="visible"/>
                                      </p:to>
                                    </p:set>
                                    <p:animEffect transition="in" filter="dissolve">
                                      <p:cBhvr>
                                        <p:cTn id="317" dur="500"/>
                                        <p:tgtEl>
                                          <p:spTgt spid="59">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7" presetClass="emph" presetSubtype="2" fill="hold" nodeType="clickEffect">
                                  <p:stCondLst>
                                    <p:cond delay="0"/>
                                  </p:stCondLst>
                                  <p:childTnLst>
                                    <p:animClr clrSpc="rgb" dir="cw">
                                      <p:cBhvr>
                                        <p:cTn id="321" dur="2000" fill="hold"/>
                                        <p:tgtEl>
                                          <p:spTgt spid="13"/>
                                        </p:tgtEl>
                                        <p:attrNameLst>
                                          <p:attrName>stroke.color</p:attrName>
                                        </p:attrNameLst>
                                      </p:cBhvr>
                                      <p:to>
                                        <a:schemeClr val="accent2"/>
                                      </p:to>
                                    </p:animClr>
                                    <p:set>
                                      <p:cBhvr>
                                        <p:cTn id="322" dur="2000" fill="hold"/>
                                        <p:tgtEl>
                                          <p:spTgt spid="13"/>
                                        </p:tgtEl>
                                        <p:attrNameLst>
                                          <p:attrName>stroke.on</p:attrName>
                                        </p:attrNameLst>
                                      </p:cBhvr>
                                      <p:to>
                                        <p:strVal val="true"/>
                                      </p:to>
                                    </p:set>
                                  </p:childTnLst>
                                </p:cTn>
                              </p:par>
                            </p:childTnLst>
                          </p:cTn>
                        </p:par>
                      </p:childTnLst>
                    </p:cTn>
                  </p:par>
                  <p:par>
                    <p:cTn id="323" fill="hold">
                      <p:stCondLst>
                        <p:cond delay="indefinite"/>
                      </p:stCondLst>
                      <p:childTnLst>
                        <p:par>
                          <p:cTn id="324" fill="hold">
                            <p:stCondLst>
                              <p:cond delay="0"/>
                            </p:stCondLst>
                            <p:childTnLst>
                              <p:par>
                                <p:cTn id="325" presetID="9" presetClass="entr" presetSubtype="0" fill="hold" nodeType="clickEffect">
                                  <p:stCondLst>
                                    <p:cond delay="0"/>
                                  </p:stCondLst>
                                  <p:childTnLst>
                                    <p:set>
                                      <p:cBhvr>
                                        <p:cTn id="326" dur="1" fill="hold">
                                          <p:stCondLst>
                                            <p:cond delay="0"/>
                                          </p:stCondLst>
                                        </p:cTn>
                                        <p:tgtEl>
                                          <p:spTgt spid="101"/>
                                        </p:tgtEl>
                                        <p:attrNameLst>
                                          <p:attrName>style.visibility</p:attrName>
                                        </p:attrNameLst>
                                      </p:cBhvr>
                                      <p:to>
                                        <p:strVal val="visible"/>
                                      </p:to>
                                    </p:set>
                                    <p:animEffect transition="in" filter="dissolve">
                                      <p:cBhvr>
                                        <p:cTn id="327" dur="500"/>
                                        <p:tgtEl>
                                          <p:spTgt spid="101"/>
                                        </p:tgtEl>
                                      </p:cBhvr>
                                    </p:animEffect>
                                  </p:childTnLst>
                                </p:cTn>
                              </p:par>
                            </p:childTnLst>
                          </p:cTn>
                        </p:par>
                      </p:childTnLst>
                    </p:cTn>
                  </p:par>
                  <p:par>
                    <p:cTn id="328" fill="hold">
                      <p:stCondLst>
                        <p:cond delay="indefinite"/>
                      </p:stCondLst>
                      <p:childTnLst>
                        <p:par>
                          <p:cTn id="329" fill="hold">
                            <p:stCondLst>
                              <p:cond delay="0"/>
                            </p:stCondLst>
                            <p:childTnLst>
                              <p:par>
                                <p:cTn id="330" presetID="1" presetClass="emph" presetSubtype="2" fill="hold" nodeType="clickEffect">
                                  <p:stCondLst>
                                    <p:cond delay="0"/>
                                  </p:stCondLst>
                                  <p:childTnLst>
                                    <p:animClr clrSpc="rgb" dir="cw">
                                      <p:cBhvr>
                                        <p:cTn id="331" dur="2000" fill="hold"/>
                                        <p:tgtEl>
                                          <p:spTgt spid="24"/>
                                        </p:tgtEl>
                                        <p:attrNameLst>
                                          <p:attrName>fillcolor</p:attrName>
                                        </p:attrNameLst>
                                      </p:cBhvr>
                                      <p:to>
                                        <a:schemeClr val="accent2"/>
                                      </p:to>
                                    </p:animClr>
                                    <p:set>
                                      <p:cBhvr>
                                        <p:cTn id="332" dur="2000" fill="hold"/>
                                        <p:tgtEl>
                                          <p:spTgt spid="24"/>
                                        </p:tgtEl>
                                        <p:attrNameLst>
                                          <p:attrName>fill.type</p:attrName>
                                        </p:attrNameLst>
                                      </p:cBhvr>
                                      <p:to>
                                        <p:strVal val="solid"/>
                                      </p:to>
                                    </p:set>
                                    <p:set>
                                      <p:cBhvr>
                                        <p:cTn id="333" dur="2000" fill="hold"/>
                                        <p:tgtEl>
                                          <p:spTgt spid="24"/>
                                        </p:tgtEl>
                                        <p:attrNameLst>
                                          <p:attrName>fill.on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5"/>
                                        </p:tgtEl>
                                        <p:attrNameLst>
                                          <p:attrName>stroke.color</p:attrName>
                                        </p:attrNameLst>
                                      </p:cBhvr>
                                      <p:to>
                                        <a:schemeClr val="accent2"/>
                                      </p:to>
                                    </p:animClr>
                                    <p:set>
                                      <p:cBhvr>
                                        <p:cTn id="338" dur="2000" fill="hold"/>
                                        <p:tgtEl>
                                          <p:spTgt spid="15"/>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7" presetClass="emph" presetSubtype="2" fill="hold" nodeType="clickEffect">
                                  <p:stCondLst>
                                    <p:cond delay="0"/>
                                  </p:stCondLst>
                                  <p:childTnLst>
                                    <p:animClr clrSpc="rgb" dir="cw">
                                      <p:cBhvr>
                                        <p:cTn id="342" dur="2000" fill="hold"/>
                                        <p:tgtEl>
                                          <p:spTgt spid="18"/>
                                        </p:tgtEl>
                                        <p:attrNameLst>
                                          <p:attrName>stroke.color</p:attrName>
                                        </p:attrNameLst>
                                      </p:cBhvr>
                                      <p:to>
                                        <a:schemeClr val="accent2"/>
                                      </p:to>
                                    </p:animClr>
                                    <p:set>
                                      <p:cBhvr>
                                        <p:cTn id="343" dur="2000" fill="hold"/>
                                        <p:tgtEl>
                                          <p:spTgt spid="18"/>
                                        </p:tgtEl>
                                        <p:attrNameLst>
                                          <p:attrName>stroke.on</p:attrName>
                                        </p:attrNameLst>
                                      </p:cBhvr>
                                      <p:to>
                                        <p:strVal val="true"/>
                                      </p:to>
                                    </p:se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68"/>
                                        </p:tgtEl>
                                        <p:attrNameLst>
                                          <p:attrName>style.visibility</p:attrName>
                                        </p:attrNameLst>
                                      </p:cBhvr>
                                      <p:to>
                                        <p:strVal val="visible"/>
                                      </p:to>
                                    </p:set>
                                    <p:animEffect transition="in" filter="dissolve">
                                      <p:cBhvr>
                                        <p:cTn id="348" dur="500"/>
                                        <p:tgtEl>
                                          <p:spTgt spid="68"/>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58">
                                            <p:txEl>
                                              <p:pRg st="5" end="5"/>
                                            </p:txEl>
                                          </p:spTgt>
                                        </p:tgtEl>
                                        <p:attrNameLst>
                                          <p:attrName>style.visibility</p:attrName>
                                        </p:attrNameLst>
                                      </p:cBhvr>
                                      <p:to>
                                        <p:strVal val="visible"/>
                                      </p:to>
                                    </p:set>
                                    <p:animEffect transition="in" filter="dissolve">
                                      <p:cBhvr>
                                        <p:cTn id="353" dur="500"/>
                                        <p:tgtEl>
                                          <p:spTgt spid="58">
                                            <p:txEl>
                                              <p:pRg st="5" end="5"/>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dissolve">
                                      <p:cBhvr>
                                        <p:cTn id="358" dur="500"/>
                                        <p:tgtEl>
                                          <p:spTgt spid="70"/>
                                        </p:tgtEl>
                                      </p:cBhvr>
                                    </p:animEffect>
                                  </p:childTnLst>
                                </p:cTn>
                              </p:par>
                            </p:childTnLst>
                          </p:cTn>
                        </p:par>
                      </p:childTnLst>
                    </p:cTn>
                  </p:par>
                  <p:par>
                    <p:cTn id="359" fill="hold">
                      <p:stCondLst>
                        <p:cond delay="indefinite"/>
                      </p:stCondLst>
                      <p:childTnLst>
                        <p:par>
                          <p:cTn id="360" fill="hold">
                            <p:stCondLst>
                              <p:cond delay="0"/>
                            </p:stCondLst>
                            <p:childTnLst>
                              <p:par>
                                <p:cTn id="361" presetID="9" presetClass="entr" presetSubtype="0" fill="hold" nodeType="clickEffect">
                                  <p:stCondLst>
                                    <p:cond delay="0"/>
                                  </p:stCondLst>
                                  <p:childTnLst>
                                    <p:set>
                                      <p:cBhvr>
                                        <p:cTn id="362" dur="1" fill="hold">
                                          <p:stCondLst>
                                            <p:cond delay="0"/>
                                          </p:stCondLst>
                                        </p:cTn>
                                        <p:tgtEl>
                                          <p:spTgt spid="59">
                                            <p:txEl>
                                              <p:pRg st="5" end="5"/>
                                            </p:txEl>
                                          </p:spTgt>
                                        </p:tgtEl>
                                        <p:attrNameLst>
                                          <p:attrName>style.visibility</p:attrName>
                                        </p:attrNameLst>
                                      </p:cBhvr>
                                      <p:to>
                                        <p:strVal val="visible"/>
                                      </p:to>
                                    </p:set>
                                    <p:animEffect transition="in" filter="dissolve">
                                      <p:cBhvr>
                                        <p:cTn id="363" dur="500"/>
                                        <p:tgtEl>
                                          <p:spTgt spid="59">
                                            <p:txEl>
                                              <p:pRg st="5" end="5"/>
                                            </p:txEl>
                                          </p:spTgt>
                                        </p:tgtEl>
                                      </p:cBhvr>
                                    </p:animEffect>
                                  </p:childTnLst>
                                </p:cTn>
                              </p:par>
                            </p:childTnLst>
                          </p:cTn>
                        </p:par>
                      </p:childTnLst>
                    </p:cTn>
                  </p:par>
                  <p:par>
                    <p:cTn id="364" fill="hold">
                      <p:stCondLst>
                        <p:cond delay="indefinite"/>
                      </p:stCondLst>
                      <p:childTnLst>
                        <p:par>
                          <p:cTn id="365" fill="hold">
                            <p:stCondLst>
                              <p:cond delay="0"/>
                            </p:stCondLst>
                            <p:childTnLst>
                              <p:par>
                                <p:cTn id="366" presetID="7" presetClass="emph" presetSubtype="2" fill="hold" nodeType="clickEffect">
                                  <p:stCondLst>
                                    <p:cond delay="0"/>
                                  </p:stCondLst>
                                  <p:childTnLst>
                                    <p:animClr clrSpc="rgb" dir="cw">
                                      <p:cBhvr>
                                        <p:cTn id="367" dur="2000" fill="hold"/>
                                        <p:tgtEl>
                                          <p:spTgt spid="16"/>
                                        </p:tgtEl>
                                        <p:attrNameLst>
                                          <p:attrName>stroke.color</p:attrName>
                                        </p:attrNameLst>
                                      </p:cBhvr>
                                      <p:to>
                                        <a:schemeClr val="accent2"/>
                                      </p:to>
                                    </p:animClr>
                                    <p:set>
                                      <p:cBhvr>
                                        <p:cTn id="368" dur="2000" fill="hold"/>
                                        <p:tgtEl>
                                          <p:spTgt spid="16"/>
                                        </p:tgtEl>
                                        <p:attrNameLst>
                                          <p:attrName>stroke.on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73"/>
                                        </p:tgtEl>
                                        <p:attrNameLst>
                                          <p:attrName>style.visibility</p:attrName>
                                        </p:attrNameLst>
                                      </p:cBhvr>
                                      <p:to>
                                        <p:strVal val="visible"/>
                                      </p:to>
                                    </p:set>
                                    <p:animEffect transition="in" filter="dissolve">
                                      <p:cBhvr>
                                        <p:cTn id="373" dur="500"/>
                                        <p:tgtEl>
                                          <p:spTgt spid="73"/>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58">
                                            <p:txEl>
                                              <p:pRg st="6" end="6"/>
                                            </p:txEl>
                                          </p:spTgt>
                                        </p:tgtEl>
                                        <p:attrNameLst>
                                          <p:attrName>style.visibility</p:attrName>
                                        </p:attrNameLst>
                                      </p:cBhvr>
                                      <p:to>
                                        <p:strVal val="visible"/>
                                      </p:to>
                                    </p:set>
                                    <p:animEffect transition="in" filter="dissolve">
                                      <p:cBhvr>
                                        <p:cTn id="378" dur="500"/>
                                        <p:tgtEl>
                                          <p:spTgt spid="58">
                                            <p:txEl>
                                              <p:pRg st="6" end="6"/>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75"/>
                                        </p:tgtEl>
                                        <p:attrNameLst>
                                          <p:attrName>style.visibility</p:attrName>
                                        </p:attrNameLst>
                                      </p:cBhvr>
                                      <p:to>
                                        <p:strVal val="visible"/>
                                      </p:to>
                                    </p:set>
                                    <p:animEffect transition="in" filter="dissolve">
                                      <p:cBhvr>
                                        <p:cTn id="383" dur="500"/>
                                        <p:tgtEl>
                                          <p:spTgt spid="75"/>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59">
                                            <p:txEl>
                                              <p:pRg st="6" end="6"/>
                                            </p:txEl>
                                          </p:spTgt>
                                        </p:tgtEl>
                                        <p:attrNameLst>
                                          <p:attrName>style.visibility</p:attrName>
                                        </p:attrNameLst>
                                      </p:cBhvr>
                                      <p:to>
                                        <p:strVal val="visible"/>
                                      </p:to>
                                    </p:set>
                                    <p:animEffect transition="in" filter="dissolve">
                                      <p:cBhvr>
                                        <p:cTn id="388" dur="500"/>
                                        <p:tgtEl>
                                          <p:spTgt spid="59">
                                            <p:txEl>
                                              <p:pRg st="6" end="6"/>
                                            </p:txEl>
                                          </p:spTgt>
                                        </p:tgtEl>
                                      </p:cBhvr>
                                    </p:animEffect>
                                  </p:childTnLst>
                                </p:cTn>
                              </p:par>
                            </p:childTnLst>
                          </p:cTn>
                        </p:par>
                      </p:childTnLst>
                    </p:cTn>
                  </p:par>
                  <p:par>
                    <p:cTn id="389" fill="hold">
                      <p:stCondLst>
                        <p:cond delay="indefinite"/>
                      </p:stCondLst>
                      <p:childTnLst>
                        <p:par>
                          <p:cTn id="390" fill="hold">
                            <p:stCondLst>
                              <p:cond delay="0"/>
                            </p:stCondLst>
                            <p:childTnLst>
                              <p:par>
                                <p:cTn id="391" presetID="9" presetClass="entr" presetSubtype="0" fill="hold" nodeType="clickEffect">
                                  <p:stCondLst>
                                    <p:cond delay="0"/>
                                  </p:stCondLst>
                                  <p:childTnLst>
                                    <p:set>
                                      <p:cBhvr>
                                        <p:cTn id="392" dur="1" fill="hold">
                                          <p:stCondLst>
                                            <p:cond delay="0"/>
                                          </p:stCondLst>
                                        </p:cTn>
                                        <p:tgtEl>
                                          <p:spTgt spid="104"/>
                                        </p:tgtEl>
                                        <p:attrNameLst>
                                          <p:attrName>style.visibility</p:attrName>
                                        </p:attrNameLst>
                                      </p:cBhvr>
                                      <p:to>
                                        <p:strVal val="visible"/>
                                      </p:to>
                                    </p:set>
                                    <p:animEffect transition="in" filter="dissolve">
                                      <p:cBhvr>
                                        <p:cTn id="393" dur="500"/>
                                        <p:tgtEl>
                                          <p:spTgt spid="104"/>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mph" presetSubtype="2" fill="hold" nodeType="clickEffect">
                                  <p:stCondLst>
                                    <p:cond delay="0"/>
                                  </p:stCondLst>
                                  <p:childTnLst>
                                    <p:animClr clrSpc="rgb" dir="cw">
                                      <p:cBhvr>
                                        <p:cTn id="397" dur="2000" fill="hold"/>
                                        <p:tgtEl>
                                          <p:spTgt spid="28"/>
                                        </p:tgtEl>
                                        <p:attrNameLst>
                                          <p:attrName>fillcolor</p:attrName>
                                        </p:attrNameLst>
                                      </p:cBhvr>
                                      <p:to>
                                        <a:schemeClr val="accent2"/>
                                      </p:to>
                                    </p:animClr>
                                    <p:set>
                                      <p:cBhvr>
                                        <p:cTn id="398" dur="2000" fill="hold"/>
                                        <p:tgtEl>
                                          <p:spTgt spid="28"/>
                                        </p:tgtEl>
                                        <p:attrNameLst>
                                          <p:attrName>fill.type</p:attrName>
                                        </p:attrNameLst>
                                      </p:cBhvr>
                                      <p:to>
                                        <p:strVal val="solid"/>
                                      </p:to>
                                    </p:set>
                                    <p:set>
                                      <p:cBhvr>
                                        <p:cTn id="399" dur="2000" fill="hold"/>
                                        <p:tgtEl>
                                          <p:spTgt spid="28"/>
                                        </p:tgtEl>
                                        <p:attrNameLst>
                                          <p:attrName>fill.on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20"/>
                                        </p:tgtEl>
                                        <p:attrNameLst>
                                          <p:attrName>stroke.color</p:attrName>
                                        </p:attrNameLst>
                                      </p:cBhvr>
                                      <p:to>
                                        <a:schemeClr val="accent2"/>
                                      </p:to>
                                    </p:animClr>
                                    <p:set>
                                      <p:cBhvr>
                                        <p:cTn id="404" dur="2000" fill="hold"/>
                                        <p:tgtEl>
                                          <p:spTgt spid="20"/>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9"/>
                                        </p:tgtEl>
                                        <p:attrNameLst>
                                          <p:attrName>style.visibility</p:attrName>
                                        </p:attrNameLst>
                                      </p:cBhvr>
                                      <p:to>
                                        <p:strVal val="visible"/>
                                      </p:to>
                                    </p:set>
                                    <p:animEffect transition="in" filter="dissolve">
                                      <p:cBhvr>
                                        <p:cTn id="409" dur="500"/>
                                        <p:tgtEl>
                                          <p:spTgt spid="69"/>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67">
                                            <p:txEl>
                                              <p:pRg st="2" end="2"/>
                                            </p:txEl>
                                          </p:spTgt>
                                        </p:tgtEl>
                                        <p:attrNameLst>
                                          <p:attrName>style.visibility</p:attrName>
                                        </p:attrNameLst>
                                      </p:cBhvr>
                                      <p:to>
                                        <p:strVal val="visible"/>
                                      </p:to>
                                    </p:set>
                                    <p:animEffect transition="in" filter="dissolve">
                                      <p:cBhvr>
                                        <p:cTn id="414" dur="500"/>
                                        <p:tgtEl>
                                          <p:spTgt spid="67">
                                            <p:txEl>
                                              <p:pRg st="2" end="2"/>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1"/>
                                        </p:tgtEl>
                                        <p:attrNameLst>
                                          <p:attrName>style.visibility</p:attrName>
                                        </p:attrNameLst>
                                      </p:cBhvr>
                                      <p:to>
                                        <p:strVal val="visible"/>
                                      </p:to>
                                    </p:set>
                                    <p:animEffect transition="in" filter="dissolve">
                                      <p:cBhvr>
                                        <p:cTn id="419" dur="500"/>
                                        <p:tgtEl>
                                          <p:spTgt spid="71"/>
                                        </p:tgtEl>
                                      </p:cBhvr>
                                    </p:animEffect>
                                  </p:childTnLst>
                                </p:cTn>
                              </p:par>
                            </p:childTnLst>
                          </p:cTn>
                        </p:par>
                      </p:childTnLst>
                    </p:cTn>
                  </p:par>
                  <p:par>
                    <p:cTn id="420" fill="hold">
                      <p:stCondLst>
                        <p:cond delay="indefinite"/>
                      </p:stCondLst>
                      <p:childTnLst>
                        <p:par>
                          <p:cTn id="421" fill="hold">
                            <p:stCondLst>
                              <p:cond delay="0"/>
                            </p:stCondLst>
                            <p:childTnLst>
                              <p:par>
                                <p:cTn id="422" presetID="9" presetClass="entr" presetSubtype="0" fill="hold" nodeType="clickEffect">
                                  <p:stCondLst>
                                    <p:cond delay="0"/>
                                  </p:stCondLst>
                                  <p:childTnLst>
                                    <p:set>
                                      <p:cBhvr>
                                        <p:cTn id="423" dur="1" fill="hold">
                                          <p:stCondLst>
                                            <p:cond delay="0"/>
                                          </p:stCondLst>
                                        </p:cTn>
                                        <p:tgtEl>
                                          <p:spTgt spid="72">
                                            <p:txEl>
                                              <p:pRg st="2" end="2"/>
                                            </p:txEl>
                                          </p:spTgt>
                                        </p:tgtEl>
                                        <p:attrNameLst>
                                          <p:attrName>style.visibility</p:attrName>
                                        </p:attrNameLst>
                                      </p:cBhvr>
                                      <p:to>
                                        <p:strVal val="visible"/>
                                      </p:to>
                                    </p:set>
                                    <p:animEffect transition="in" filter="dissolve">
                                      <p:cBhvr>
                                        <p:cTn id="424" dur="500"/>
                                        <p:tgtEl>
                                          <p:spTgt spid="72">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9" presetClass="entr" presetSubtype="0" fill="hold" nodeType="clickEffect">
                                  <p:stCondLst>
                                    <p:cond delay="0"/>
                                  </p:stCondLst>
                                  <p:childTnLst>
                                    <p:set>
                                      <p:cBhvr>
                                        <p:cTn id="433" dur="1" fill="hold">
                                          <p:stCondLst>
                                            <p:cond delay="0"/>
                                          </p:stCondLst>
                                        </p:cTn>
                                        <p:tgtEl>
                                          <p:spTgt spid="102"/>
                                        </p:tgtEl>
                                        <p:attrNameLst>
                                          <p:attrName>style.visibility</p:attrName>
                                        </p:attrNameLst>
                                      </p:cBhvr>
                                      <p:to>
                                        <p:strVal val="visible"/>
                                      </p:to>
                                    </p:set>
                                    <p:animEffect transition="in" filter="dissolve">
                                      <p:cBhvr>
                                        <p:cTn id="434" dur="500"/>
                                        <p:tgtEl>
                                          <p:spTgt spid="102"/>
                                        </p:tgtEl>
                                      </p:cBhvr>
                                    </p:animEffect>
                                  </p:childTnLst>
                                </p:cTn>
                              </p:par>
                            </p:childTnLst>
                          </p:cTn>
                        </p:par>
                      </p:childTnLst>
                    </p:cTn>
                  </p:par>
                  <p:par>
                    <p:cTn id="435" fill="hold">
                      <p:stCondLst>
                        <p:cond delay="indefinite"/>
                      </p:stCondLst>
                      <p:childTnLst>
                        <p:par>
                          <p:cTn id="436" fill="hold">
                            <p:stCondLst>
                              <p:cond delay="0"/>
                            </p:stCondLst>
                            <p:childTnLst>
                              <p:par>
                                <p:cTn id="437" presetID="1" presetClass="emph" presetSubtype="2" fill="hold" nodeType="clickEffect">
                                  <p:stCondLst>
                                    <p:cond delay="0"/>
                                  </p:stCondLst>
                                  <p:childTnLst>
                                    <p:animClr clrSpc="rgb" dir="cw">
                                      <p:cBhvr>
                                        <p:cTn id="438" dur="2000" fill="hold"/>
                                        <p:tgtEl>
                                          <p:spTgt spid="27"/>
                                        </p:tgtEl>
                                        <p:attrNameLst>
                                          <p:attrName>fillcolor</p:attrName>
                                        </p:attrNameLst>
                                      </p:cBhvr>
                                      <p:to>
                                        <a:schemeClr val="accent2"/>
                                      </p:to>
                                    </p:animClr>
                                    <p:set>
                                      <p:cBhvr>
                                        <p:cTn id="439" dur="2000" fill="hold"/>
                                        <p:tgtEl>
                                          <p:spTgt spid="27"/>
                                        </p:tgtEl>
                                        <p:attrNameLst>
                                          <p:attrName>fill.type</p:attrName>
                                        </p:attrNameLst>
                                      </p:cBhvr>
                                      <p:to>
                                        <p:strVal val="solid"/>
                                      </p:to>
                                    </p:set>
                                    <p:set>
                                      <p:cBhvr>
                                        <p:cTn id="440" dur="2000" fill="hold"/>
                                        <p:tgtEl>
                                          <p:spTgt spid="27"/>
                                        </p:tgtEl>
                                        <p:attrNameLst>
                                          <p:attrName>fill.on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7" presetClass="emph" presetSubtype="2" fill="hold" nodeType="clickEffect">
                                  <p:stCondLst>
                                    <p:cond delay="0"/>
                                  </p:stCondLst>
                                  <p:childTnLst>
                                    <p:animClr clrSpc="rgb" dir="cw">
                                      <p:cBhvr>
                                        <p:cTn id="444" dur="2000" fill="hold"/>
                                        <p:tgtEl>
                                          <p:spTgt spid="10"/>
                                        </p:tgtEl>
                                        <p:attrNameLst>
                                          <p:attrName>stroke.color</p:attrName>
                                        </p:attrNameLst>
                                      </p:cBhvr>
                                      <p:to>
                                        <a:schemeClr val="accent2"/>
                                      </p:to>
                                    </p:animClr>
                                    <p:set>
                                      <p:cBhvr>
                                        <p:cTn id="445" dur="2000" fill="hold"/>
                                        <p:tgtEl>
                                          <p:spTgt spid="10"/>
                                        </p:tgtEl>
                                        <p:attrNameLst>
                                          <p:attrName>stroke.on</p:attrName>
                                        </p:attrNameLst>
                                      </p:cBhvr>
                                      <p:to>
                                        <p:strVal val="true"/>
                                      </p:to>
                                    </p:se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79"/>
                                        </p:tgtEl>
                                        <p:attrNameLst>
                                          <p:attrName>style.visibility</p:attrName>
                                        </p:attrNameLst>
                                      </p:cBhvr>
                                      <p:to>
                                        <p:strVal val="visible"/>
                                      </p:to>
                                    </p:set>
                                    <p:animEffect transition="in" filter="dissolve">
                                      <p:cBhvr>
                                        <p:cTn id="450" dur="500"/>
                                        <p:tgtEl>
                                          <p:spTgt spid="79"/>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0">
                                            <p:txEl>
                                              <p:pRg st="2" end="2"/>
                                            </p:txEl>
                                          </p:spTgt>
                                        </p:tgtEl>
                                        <p:attrNameLst>
                                          <p:attrName>style.visibility</p:attrName>
                                        </p:attrNameLst>
                                      </p:cBhvr>
                                      <p:to>
                                        <p:strVal val="visible"/>
                                      </p:to>
                                    </p:set>
                                    <p:animEffect transition="in" filter="dissolve">
                                      <p:cBhvr>
                                        <p:cTn id="455" dur="500"/>
                                        <p:tgtEl>
                                          <p:spTgt spid="80">
                                            <p:txEl>
                                              <p:pRg st="2" end="2"/>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2"/>
                                        </p:tgtEl>
                                        <p:attrNameLst>
                                          <p:attrName>style.visibility</p:attrName>
                                        </p:attrNameLst>
                                      </p:cBhvr>
                                      <p:to>
                                        <p:strVal val="visible"/>
                                      </p:to>
                                    </p:set>
                                    <p:animEffect transition="in" filter="dissolve">
                                      <p:cBhvr>
                                        <p:cTn id="460" dur="500"/>
                                        <p:tgtEl>
                                          <p:spTgt spid="82"/>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83">
                                            <p:txEl>
                                              <p:pRg st="2" end="2"/>
                                            </p:txEl>
                                          </p:spTgt>
                                        </p:tgtEl>
                                        <p:attrNameLst>
                                          <p:attrName>style.visibility</p:attrName>
                                        </p:attrNameLst>
                                      </p:cBhvr>
                                      <p:to>
                                        <p:strVal val="visible"/>
                                      </p:to>
                                    </p:set>
                                    <p:animEffect transition="in" filter="dissolve">
                                      <p:cBhvr>
                                        <p:cTn id="465" dur="500"/>
                                        <p:tgtEl>
                                          <p:spTgt spid="83">
                                            <p:txEl>
                                              <p:pRg st="2" end="2"/>
                                            </p:txEl>
                                          </p:spTgt>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7"/>
                                        </p:tgtEl>
                                        <p:attrNameLst>
                                          <p:attrName>stroke.color</p:attrName>
                                        </p:attrNameLst>
                                      </p:cBhvr>
                                      <p:to>
                                        <a:schemeClr val="accent2"/>
                                      </p:to>
                                    </p:animClr>
                                    <p:set>
                                      <p:cBhvr>
                                        <p:cTn id="470" dur="2000" fill="hold"/>
                                        <p:tgtEl>
                                          <p:spTgt spid="17"/>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78"/>
                                        </p:tgtEl>
                                        <p:attrNameLst>
                                          <p:attrName>style.visibility</p:attrName>
                                        </p:attrNameLst>
                                      </p:cBhvr>
                                      <p:to>
                                        <p:strVal val="visible"/>
                                      </p:to>
                                    </p:set>
                                    <p:animEffect transition="in" filter="dissolve">
                                      <p:cBhvr>
                                        <p:cTn id="475" dur="500"/>
                                        <p:tgtEl>
                                          <p:spTgt spid="78"/>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67">
                                            <p:txEl>
                                              <p:pRg st="6" end="6"/>
                                            </p:txEl>
                                          </p:spTgt>
                                        </p:tgtEl>
                                        <p:attrNameLst>
                                          <p:attrName>style.visibility</p:attrName>
                                        </p:attrNameLst>
                                      </p:cBhvr>
                                      <p:to>
                                        <p:strVal val="visible"/>
                                      </p:to>
                                    </p:set>
                                    <p:animEffect transition="in" filter="dissolve">
                                      <p:cBhvr>
                                        <p:cTn id="480" dur="500"/>
                                        <p:tgtEl>
                                          <p:spTgt spid="67">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dissolve">
                                      <p:cBhvr>
                                        <p:cTn id="485" dur="500"/>
                                        <p:tgtEl>
                                          <p:spTgt spid="81"/>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72">
                                            <p:txEl>
                                              <p:pRg st="6" end="6"/>
                                            </p:txEl>
                                          </p:spTgt>
                                        </p:tgtEl>
                                        <p:attrNameLst>
                                          <p:attrName>style.visibility</p:attrName>
                                        </p:attrNameLst>
                                      </p:cBhvr>
                                      <p:to>
                                        <p:strVal val="visible"/>
                                      </p:to>
                                    </p:set>
                                    <p:animEffect transition="in" filter="dissolve">
                                      <p:cBhvr>
                                        <p:cTn id="490" dur="500"/>
                                        <p:tgtEl>
                                          <p:spTgt spid="72">
                                            <p:txEl>
                                              <p:pRg st="6" end="6"/>
                                            </p:txEl>
                                          </p:spTgt>
                                        </p:tgtEl>
                                      </p:cBhvr>
                                    </p:animEffect>
                                  </p:childTnLst>
                                </p:cTn>
                              </p:par>
                            </p:childTnLst>
                          </p:cTn>
                        </p:par>
                      </p:childTnLst>
                    </p:cTn>
                  </p:par>
                  <p:par>
                    <p:cTn id="491" fill="hold">
                      <p:stCondLst>
                        <p:cond delay="indefinite"/>
                      </p:stCondLst>
                      <p:childTnLst>
                        <p:par>
                          <p:cTn id="492" fill="hold">
                            <p:stCondLst>
                              <p:cond delay="0"/>
                            </p:stCondLst>
                            <p:childTnLst>
                              <p:par>
                                <p:cTn id="493" presetID="9" presetClass="entr" presetSubtype="0" fill="hold" nodeType="clickEffect">
                                  <p:stCondLst>
                                    <p:cond delay="0"/>
                                  </p:stCondLst>
                                  <p:childTnLst>
                                    <p:set>
                                      <p:cBhvr>
                                        <p:cTn id="494" dur="1" fill="hold">
                                          <p:stCondLst>
                                            <p:cond delay="0"/>
                                          </p:stCondLst>
                                        </p:cTn>
                                        <p:tgtEl>
                                          <p:spTgt spid="106"/>
                                        </p:tgtEl>
                                        <p:attrNameLst>
                                          <p:attrName>style.visibility</p:attrName>
                                        </p:attrNameLst>
                                      </p:cBhvr>
                                      <p:to>
                                        <p:strVal val="visible"/>
                                      </p:to>
                                    </p:set>
                                    <p:animEffect transition="in" filter="dissolve">
                                      <p:cBhvr>
                                        <p:cTn id="495" dur="500"/>
                                        <p:tgtEl>
                                          <p:spTgt spid="106"/>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mph" presetSubtype="2" fill="hold" nodeType="clickEffect">
                                  <p:stCondLst>
                                    <p:cond delay="0"/>
                                  </p:stCondLst>
                                  <p:childTnLst>
                                    <p:animClr clrSpc="rgb" dir="cw">
                                      <p:cBhvr>
                                        <p:cTn id="499" dur="2000" fill="hold"/>
                                        <p:tgtEl>
                                          <p:spTgt spid="22"/>
                                        </p:tgtEl>
                                        <p:attrNameLst>
                                          <p:attrName>fillcolor</p:attrName>
                                        </p:attrNameLst>
                                      </p:cBhvr>
                                      <p:to>
                                        <a:schemeClr val="accent2"/>
                                      </p:to>
                                    </p:animClr>
                                    <p:set>
                                      <p:cBhvr>
                                        <p:cTn id="500" dur="2000" fill="hold"/>
                                        <p:tgtEl>
                                          <p:spTgt spid="22"/>
                                        </p:tgtEl>
                                        <p:attrNameLst>
                                          <p:attrName>fill.type</p:attrName>
                                        </p:attrNameLst>
                                      </p:cBhvr>
                                      <p:to>
                                        <p:strVal val="solid"/>
                                      </p:to>
                                    </p:set>
                                    <p:set>
                                      <p:cBhvr>
                                        <p:cTn id="501" dur="2000" fill="hold"/>
                                        <p:tgtEl>
                                          <p:spTgt spid="22"/>
                                        </p:tgtEl>
                                        <p:attrNameLst>
                                          <p:attrName>fill.on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29"/>
                                        </p:tgtEl>
                                        <p:attrNameLst>
                                          <p:attrName>stroke.color</p:attrName>
                                        </p:attrNameLst>
                                      </p:cBhvr>
                                      <p:to>
                                        <a:schemeClr val="accent2"/>
                                      </p:to>
                                    </p:animClr>
                                    <p:set>
                                      <p:cBhvr>
                                        <p:cTn id="506" dur="2000" fill="hold"/>
                                        <p:tgtEl>
                                          <p:spTgt spid="29"/>
                                        </p:tgtEl>
                                        <p:attrNameLst>
                                          <p:attrName>stroke.on</p:attrName>
                                        </p:attrNameLst>
                                      </p:cBhvr>
                                      <p:to>
                                        <p:strVal val="true"/>
                                      </p:to>
                                    </p:se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5"/>
                                        </p:tgtEl>
                                        <p:attrNameLst>
                                          <p:attrName>style.visibility</p:attrName>
                                        </p:attrNameLst>
                                      </p:cBhvr>
                                      <p:to>
                                        <p:strVal val="visible"/>
                                      </p:to>
                                    </p:set>
                                    <p:animEffect transition="in" filter="dissolve">
                                      <p:cBhvr>
                                        <p:cTn id="511" dur="500"/>
                                        <p:tgtEl>
                                          <p:spTgt spid="85"/>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67">
                                            <p:txEl>
                                              <p:pRg st="3" end="3"/>
                                            </p:txEl>
                                          </p:spTgt>
                                        </p:tgtEl>
                                        <p:attrNameLst>
                                          <p:attrName>style.visibility</p:attrName>
                                        </p:attrNameLst>
                                      </p:cBhvr>
                                      <p:to>
                                        <p:strVal val="visible"/>
                                      </p:to>
                                    </p:set>
                                    <p:animEffect transition="in" filter="dissolve">
                                      <p:cBhvr>
                                        <p:cTn id="516" dur="500"/>
                                        <p:tgtEl>
                                          <p:spTgt spid="67">
                                            <p:txEl>
                                              <p:pRg st="3" end="3"/>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gtEl>
                                        <p:attrNameLst>
                                          <p:attrName>style.visibility</p:attrName>
                                        </p:attrNameLst>
                                      </p:cBhvr>
                                      <p:to>
                                        <p:strVal val="visible"/>
                                      </p:to>
                                    </p:set>
                                    <p:animEffect transition="in" filter="dissolve">
                                      <p:cBhvr>
                                        <p:cTn id="521" dur="500"/>
                                        <p:tgtEl>
                                          <p:spTgt spid="87"/>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72">
                                            <p:txEl>
                                              <p:pRg st="3" end="3"/>
                                            </p:txEl>
                                          </p:spTgt>
                                        </p:tgtEl>
                                        <p:attrNameLst>
                                          <p:attrName>style.visibility</p:attrName>
                                        </p:attrNameLst>
                                      </p:cBhvr>
                                      <p:to>
                                        <p:strVal val="visible"/>
                                      </p:to>
                                    </p:set>
                                    <p:animEffect transition="in" filter="dissolve">
                                      <p:cBhvr>
                                        <p:cTn id="526" dur="500"/>
                                        <p:tgtEl>
                                          <p:spTgt spid="72">
                                            <p:txEl>
                                              <p:pRg st="3" end="3"/>
                                            </p:txEl>
                                          </p:spTgt>
                                        </p:tgtEl>
                                      </p:cBhvr>
                                    </p:animEffect>
                                  </p:childTnLst>
                                </p:cTn>
                              </p:par>
                            </p:childTnLst>
                          </p:cTn>
                        </p:par>
                      </p:childTnLst>
                    </p:cTn>
                  </p:par>
                  <p:par>
                    <p:cTn id="527" fill="hold">
                      <p:stCondLst>
                        <p:cond delay="indefinite"/>
                      </p:stCondLst>
                      <p:childTnLst>
                        <p:par>
                          <p:cTn id="528" fill="hold">
                            <p:stCondLst>
                              <p:cond delay="0"/>
                            </p:stCondLst>
                            <p:childTnLst>
                              <p:par>
                                <p:cTn id="529" presetID="7" presetClass="emph" presetSubtype="2" fill="hold" nodeType="clickEffect">
                                  <p:stCondLst>
                                    <p:cond delay="0"/>
                                  </p:stCondLst>
                                  <p:childTnLst>
                                    <p:animClr clrSpc="rgb" dir="cw">
                                      <p:cBhvr>
                                        <p:cTn id="530" dur="2000" fill="hold"/>
                                        <p:tgtEl>
                                          <p:spTgt spid="30"/>
                                        </p:tgtEl>
                                        <p:attrNameLst>
                                          <p:attrName>stroke.color</p:attrName>
                                        </p:attrNameLst>
                                      </p:cBhvr>
                                      <p:to>
                                        <a:schemeClr val="accent2"/>
                                      </p:to>
                                    </p:animClr>
                                    <p:set>
                                      <p:cBhvr>
                                        <p:cTn id="531" dur="2000" fill="hold"/>
                                        <p:tgtEl>
                                          <p:spTgt spid="30"/>
                                        </p:tgtEl>
                                        <p:attrNameLst>
                                          <p:attrName>stroke.on</p:attrName>
                                        </p:attrNameLst>
                                      </p:cBhvr>
                                      <p:to>
                                        <p:strVal val="true"/>
                                      </p:to>
                                    </p:se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4"/>
                                        </p:tgtEl>
                                        <p:attrNameLst>
                                          <p:attrName>style.visibility</p:attrName>
                                        </p:attrNameLst>
                                      </p:cBhvr>
                                      <p:to>
                                        <p:strVal val="visible"/>
                                      </p:to>
                                    </p:set>
                                    <p:animEffect transition="in" filter="dissolve">
                                      <p:cBhvr>
                                        <p:cTn id="536" dur="500"/>
                                        <p:tgtEl>
                                          <p:spTgt spid="84"/>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0">
                                            <p:txEl>
                                              <p:pRg st="6" end="6"/>
                                            </p:txEl>
                                          </p:spTgt>
                                        </p:tgtEl>
                                        <p:attrNameLst>
                                          <p:attrName>style.visibility</p:attrName>
                                        </p:attrNameLst>
                                      </p:cBhvr>
                                      <p:to>
                                        <p:strVal val="visible"/>
                                      </p:to>
                                    </p:set>
                                    <p:animEffect transition="in" filter="dissolve">
                                      <p:cBhvr>
                                        <p:cTn id="541" dur="500"/>
                                        <p:tgtEl>
                                          <p:spTgt spid="80">
                                            <p:txEl>
                                              <p:pRg st="6" end="6"/>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6"/>
                                        </p:tgtEl>
                                        <p:attrNameLst>
                                          <p:attrName>style.visibility</p:attrName>
                                        </p:attrNameLst>
                                      </p:cBhvr>
                                      <p:to>
                                        <p:strVal val="visible"/>
                                      </p:to>
                                    </p:set>
                                    <p:animEffect transition="in" filter="dissolve">
                                      <p:cBhvr>
                                        <p:cTn id="546" dur="500"/>
                                        <p:tgtEl>
                                          <p:spTgt spid="86"/>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83">
                                            <p:txEl>
                                              <p:pRg st="6" end="6"/>
                                            </p:txEl>
                                          </p:spTgt>
                                        </p:tgtEl>
                                        <p:attrNameLst>
                                          <p:attrName>style.visibility</p:attrName>
                                        </p:attrNameLst>
                                      </p:cBhvr>
                                      <p:to>
                                        <p:strVal val="visible"/>
                                      </p:to>
                                    </p:set>
                                    <p:animEffect transition="in" filter="dissolve">
                                      <p:cBhvr>
                                        <p:cTn id="551" dur="500"/>
                                        <p:tgtEl>
                                          <p:spTgt spid="83">
                                            <p:txEl>
                                              <p:pRg st="6" end="6"/>
                                            </p:txEl>
                                          </p:spTgt>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105"/>
                                        </p:tgtEl>
                                        <p:attrNameLst>
                                          <p:attrName>style.visibility</p:attrName>
                                        </p:attrNameLst>
                                      </p:cBhvr>
                                      <p:to>
                                        <p:strVal val="visible"/>
                                      </p:to>
                                    </p:set>
                                    <p:animEffect transition="in" filter="dissolve">
                                      <p:cBhvr>
                                        <p:cTn id="556" dur="500"/>
                                        <p:tgtEl>
                                          <p:spTgt spid="105"/>
                                        </p:tgtEl>
                                      </p:cBhvr>
                                    </p:animEffect>
                                  </p:childTnLst>
                                </p:cTn>
                              </p:par>
                            </p:childTnLst>
                          </p:cTn>
                        </p:par>
                      </p:childTnLst>
                    </p:cTn>
                  </p:par>
                  <p:par>
                    <p:cTn id="557" fill="hold">
                      <p:stCondLst>
                        <p:cond delay="indefinite"/>
                      </p:stCondLst>
                      <p:childTnLst>
                        <p:par>
                          <p:cTn id="558" fill="hold">
                            <p:stCondLst>
                              <p:cond delay="0"/>
                            </p:stCondLst>
                            <p:childTnLst>
                              <p:par>
                                <p:cTn id="559" presetID="1" presetClass="emph" presetSubtype="2" fill="hold" nodeType="clickEffect">
                                  <p:stCondLst>
                                    <p:cond delay="0"/>
                                  </p:stCondLst>
                                  <p:childTnLst>
                                    <p:animClr clrSpc="rgb" dir="cw">
                                      <p:cBhvr>
                                        <p:cTn id="560" dur="2000" fill="hold"/>
                                        <p:tgtEl>
                                          <p:spTgt spid="23"/>
                                        </p:tgtEl>
                                        <p:attrNameLst>
                                          <p:attrName>fillcolor</p:attrName>
                                        </p:attrNameLst>
                                      </p:cBhvr>
                                      <p:to>
                                        <a:schemeClr val="accent2"/>
                                      </p:to>
                                    </p:animClr>
                                    <p:set>
                                      <p:cBhvr>
                                        <p:cTn id="561" dur="2000" fill="hold"/>
                                        <p:tgtEl>
                                          <p:spTgt spid="23"/>
                                        </p:tgtEl>
                                        <p:attrNameLst>
                                          <p:attrName>fill.type</p:attrName>
                                        </p:attrNameLst>
                                      </p:cBhvr>
                                      <p:to>
                                        <p:strVal val="solid"/>
                                      </p:to>
                                    </p:set>
                                    <p:set>
                                      <p:cBhvr>
                                        <p:cTn id="562" dur="2000" fill="hold"/>
                                        <p:tgtEl>
                                          <p:spTgt spid="23"/>
                                        </p:tgtEl>
                                        <p:attrNameLst>
                                          <p:attrName>fill.on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7" presetClass="emph" presetSubtype="2" fill="hold" nodeType="clickEffect">
                                  <p:stCondLst>
                                    <p:cond delay="0"/>
                                  </p:stCondLst>
                                  <p:childTnLst>
                                    <p:animClr clrSpc="rgb" dir="cw">
                                      <p:cBhvr>
                                        <p:cTn id="566" dur="2000" fill="hold"/>
                                        <p:tgtEl>
                                          <p:spTgt spid="9"/>
                                        </p:tgtEl>
                                        <p:attrNameLst>
                                          <p:attrName>stroke.color</p:attrName>
                                        </p:attrNameLst>
                                      </p:cBhvr>
                                      <p:to>
                                        <a:schemeClr val="accent2"/>
                                      </p:to>
                                    </p:animClr>
                                    <p:set>
                                      <p:cBhvr>
                                        <p:cTn id="567" dur="2000" fill="hold"/>
                                        <p:tgtEl>
                                          <p:spTgt spid="9"/>
                                        </p:tgtEl>
                                        <p:attrNameLst>
                                          <p:attrName>stroke.on</p:attrName>
                                        </p:attrNameLst>
                                      </p:cBhvr>
                                      <p:to>
                                        <p:strVal val="true"/>
                                      </p:to>
                                    </p:set>
                                  </p:childTnLst>
                                </p:cTn>
                              </p:par>
                            </p:childTnLst>
                          </p:cTn>
                        </p:par>
                      </p:childTnLst>
                    </p:cTn>
                  </p:par>
                  <p:par>
                    <p:cTn id="568" fill="hold">
                      <p:stCondLst>
                        <p:cond delay="indefinite"/>
                      </p:stCondLst>
                      <p:childTnLst>
                        <p:par>
                          <p:cTn id="569" fill="hold">
                            <p:stCondLst>
                              <p:cond delay="0"/>
                            </p:stCondLst>
                            <p:childTnLst>
                              <p:par>
                                <p:cTn id="570" presetID="9" presetClass="entr" presetSubtype="0" fill="hold" nodeType="clickEffect">
                                  <p:stCondLst>
                                    <p:cond delay="0"/>
                                  </p:stCondLst>
                                  <p:childTnLst>
                                    <p:set>
                                      <p:cBhvr>
                                        <p:cTn id="571" dur="1" fill="hold">
                                          <p:stCondLst>
                                            <p:cond delay="0"/>
                                          </p:stCondLst>
                                        </p:cTn>
                                        <p:tgtEl>
                                          <p:spTgt spid="103"/>
                                        </p:tgtEl>
                                        <p:attrNameLst>
                                          <p:attrName>style.visibility</p:attrName>
                                        </p:attrNameLst>
                                      </p:cBhvr>
                                      <p:to>
                                        <p:strVal val="visible"/>
                                      </p:to>
                                    </p:set>
                                    <p:animEffect transition="in" filter="dissolve">
                                      <p:cBhvr>
                                        <p:cTn id="572" dur="500"/>
                                        <p:tgtEl>
                                          <p:spTgt spid="103"/>
                                        </p:tgtEl>
                                      </p:cBhvr>
                                    </p:animEffect>
                                  </p:childTnLst>
                                </p:cTn>
                              </p:par>
                            </p:childTnLst>
                          </p:cTn>
                        </p:par>
                      </p:childTnLst>
                    </p:cTn>
                  </p:par>
                  <p:par>
                    <p:cTn id="573" fill="hold">
                      <p:stCondLst>
                        <p:cond delay="indefinite"/>
                      </p:stCondLst>
                      <p:childTnLst>
                        <p:par>
                          <p:cTn id="574" fill="hold">
                            <p:stCondLst>
                              <p:cond delay="0"/>
                            </p:stCondLst>
                            <p:childTnLst>
                              <p:par>
                                <p:cTn id="575" presetID="1" presetClass="emph" presetSubtype="2" fill="hold" nodeType="clickEffect">
                                  <p:stCondLst>
                                    <p:cond delay="0"/>
                                  </p:stCondLst>
                                  <p:childTnLst>
                                    <p:animClr clrSpc="rgb" dir="cw">
                                      <p:cBhvr>
                                        <p:cTn id="576" dur="2000" fill="hold"/>
                                        <p:tgtEl>
                                          <p:spTgt spid="26"/>
                                        </p:tgtEl>
                                        <p:attrNameLst>
                                          <p:attrName>fillcolor</p:attrName>
                                        </p:attrNameLst>
                                      </p:cBhvr>
                                      <p:to>
                                        <a:schemeClr val="accent2"/>
                                      </p:to>
                                    </p:animClr>
                                    <p:set>
                                      <p:cBhvr>
                                        <p:cTn id="577" dur="2000" fill="hold"/>
                                        <p:tgtEl>
                                          <p:spTgt spid="26"/>
                                        </p:tgtEl>
                                        <p:attrNameLst>
                                          <p:attrName>fill.type</p:attrName>
                                        </p:attrNameLst>
                                      </p:cBhvr>
                                      <p:to>
                                        <p:strVal val="solid"/>
                                      </p:to>
                                    </p:set>
                                    <p:set>
                                      <p:cBhvr>
                                        <p:cTn id="578" dur="2000" fill="hold"/>
                                        <p:tgtEl>
                                          <p:spTgt spid="26"/>
                                        </p:tgtEl>
                                        <p:attrNameLst>
                                          <p:attrName>fill.on</p:attrName>
                                        </p:attrNameLst>
                                      </p:cBhvr>
                                      <p:to>
                                        <p:strVal val="true"/>
                                      </p:to>
                                    </p:set>
                                  </p:childTnLst>
                                </p:cTn>
                              </p:par>
                            </p:childTnLst>
                          </p:cTn>
                        </p:par>
                      </p:childTnLst>
                    </p:cTn>
                  </p:par>
                  <p:par>
                    <p:cTn id="579" fill="hold">
                      <p:stCondLst>
                        <p:cond delay="indefinite"/>
                      </p:stCondLst>
                      <p:childTnLst>
                        <p:par>
                          <p:cTn id="580" fill="hold">
                            <p:stCondLst>
                              <p:cond delay="0"/>
                            </p:stCondLst>
                            <p:childTnLst>
                              <p:par>
                                <p:cTn id="581" presetID="7" presetClass="emph" presetSubtype="2" fill="hold" nodeType="clickEffect">
                                  <p:stCondLst>
                                    <p:cond delay="0"/>
                                  </p:stCondLst>
                                  <p:childTnLst>
                                    <p:animClr clrSpc="rgb" dir="cw">
                                      <p:cBhvr>
                                        <p:cTn id="582" dur="2000" fill="hold"/>
                                        <p:tgtEl>
                                          <p:spTgt spid="21"/>
                                        </p:tgtEl>
                                        <p:attrNameLst>
                                          <p:attrName>stroke.color</p:attrName>
                                        </p:attrNameLst>
                                      </p:cBhvr>
                                      <p:to>
                                        <a:schemeClr val="tx1"/>
                                      </p:to>
                                    </p:animClr>
                                    <p:set>
                                      <p:cBhvr>
                                        <p:cTn id="583" dur="2000" fill="hold"/>
                                        <p:tgtEl>
                                          <p:spTgt spid="21"/>
                                        </p:tgtEl>
                                        <p:attrNameLst>
                                          <p:attrName>stroke.on</p:attrName>
                                        </p:attrNameLst>
                                      </p:cBhvr>
                                      <p:to>
                                        <p:strVal val="true"/>
                                      </p:to>
                                    </p:set>
                                  </p:childTnLst>
                                </p:cTn>
                              </p:par>
                              <p:par>
                                <p:cTn id="584" presetID="7" presetClass="emph" presetSubtype="2" fill="hold" nodeType="withEffect">
                                  <p:stCondLst>
                                    <p:cond delay="0"/>
                                  </p:stCondLst>
                                  <p:childTnLst>
                                    <p:animClr clrSpc="rgb" dir="cw">
                                      <p:cBhvr>
                                        <p:cTn id="585" dur="2000" fill="hold"/>
                                        <p:tgtEl>
                                          <p:spTgt spid="19"/>
                                        </p:tgtEl>
                                        <p:attrNameLst>
                                          <p:attrName>stroke.color</p:attrName>
                                        </p:attrNameLst>
                                      </p:cBhvr>
                                      <p:to>
                                        <a:schemeClr val="tx1"/>
                                      </p:to>
                                    </p:animClr>
                                    <p:set>
                                      <p:cBhvr>
                                        <p:cTn id="586" dur="2000" fill="hold"/>
                                        <p:tgtEl>
                                          <p:spTgt spid="19"/>
                                        </p:tgtEl>
                                        <p:attrNameLst>
                                          <p:attrName>stroke.on</p:attrName>
                                        </p:attrNameLst>
                                      </p:cBhvr>
                                      <p:to>
                                        <p:strVal val="true"/>
                                      </p:to>
                                    </p:set>
                                  </p:childTnLst>
                                </p:cTn>
                              </p:par>
                              <p:par>
                                <p:cTn id="587" presetID="7" presetClass="emph" presetSubtype="2" fill="hold" nodeType="withEffect">
                                  <p:stCondLst>
                                    <p:cond delay="0"/>
                                  </p:stCondLst>
                                  <p:childTnLst>
                                    <p:animClr clrSpc="rgb" dir="cw">
                                      <p:cBhvr>
                                        <p:cTn id="588" dur="2000" fill="hold"/>
                                        <p:tgtEl>
                                          <p:spTgt spid="12"/>
                                        </p:tgtEl>
                                        <p:attrNameLst>
                                          <p:attrName>stroke.color</p:attrName>
                                        </p:attrNameLst>
                                      </p:cBhvr>
                                      <p:to>
                                        <a:schemeClr val="tx1"/>
                                      </p:to>
                                    </p:animClr>
                                    <p:set>
                                      <p:cBhvr>
                                        <p:cTn id="589" dur="2000" fill="hold"/>
                                        <p:tgtEl>
                                          <p:spTgt spid="12"/>
                                        </p:tgtEl>
                                        <p:attrNameLst>
                                          <p:attrName>stroke.on</p:attrName>
                                        </p:attrNameLst>
                                      </p:cBhvr>
                                      <p:to>
                                        <p:strVal val="true"/>
                                      </p:to>
                                    </p:set>
                                  </p:childTnLst>
                                </p:cTn>
                              </p:par>
                              <p:par>
                                <p:cTn id="590" presetID="7" presetClass="emph" presetSubtype="2" fill="hold" nodeType="withEffect">
                                  <p:stCondLst>
                                    <p:cond delay="0"/>
                                  </p:stCondLst>
                                  <p:childTnLst>
                                    <p:animClr clrSpc="rgb" dir="cw">
                                      <p:cBhvr>
                                        <p:cTn id="591" dur="2000" fill="hold"/>
                                        <p:tgtEl>
                                          <p:spTgt spid="18"/>
                                        </p:tgtEl>
                                        <p:attrNameLst>
                                          <p:attrName>stroke.color</p:attrName>
                                        </p:attrNameLst>
                                      </p:cBhvr>
                                      <p:to>
                                        <a:schemeClr val="tx1"/>
                                      </p:to>
                                    </p:animClr>
                                    <p:set>
                                      <p:cBhvr>
                                        <p:cTn id="592" dur="2000" fill="hold"/>
                                        <p:tgtEl>
                                          <p:spTgt spid="18"/>
                                        </p:tgtEl>
                                        <p:attrNameLst>
                                          <p:attrName>stroke.on</p:attrName>
                                        </p:attrNameLst>
                                      </p:cBhvr>
                                      <p:to>
                                        <p:strVal val="true"/>
                                      </p:to>
                                    </p:set>
                                  </p:childTnLst>
                                </p:cTn>
                              </p:par>
                              <p:par>
                                <p:cTn id="593" presetID="7" presetClass="emph" presetSubtype="2" fill="hold" nodeType="withEffect">
                                  <p:stCondLst>
                                    <p:cond delay="0"/>
                                  </p:stCondLst>
                                  <p:childTnLst>
                                    <p:animClr clrSpc="rgb" dir="cw">
                                      <p:cBhvr>
                                        <p:cTn id="594" dur="2000" fill="hold"/>
                                        <p:tgtEl>
                                          <p:spTgt spid="10"/>
                                        </p:tgtEl>
                                        <p:attrNameLst>
                                          <p:attrName>stroke.color</p:attrName>
                                        </p:attrNameLst>
                                      </p:cBhvr>
                                      <p:to>
                                        <a:schemeClr val="tx1"/>
                                      </p:to>
                                    </p:animClr>
                                    <p:set>
                                      <p:cBhvr>
                                        <p:cTn id="595" dur="2000" fill="hold"/>
                                        <p:tgtEl>
                                          <p:spTgt spid="10"/>
                                        </p:tgtEl>
                                        <p:attrNameLst>
                                          <p:attrName>stroke.on</p:attrName>
                                        </p:attrNameLst>
                                      </p:cBhvr>
                                      <p:to>
                                        <p:strVal val="true"/>
                                      </p:to>
                                    </p:set>
                                  </p:childTnLst>
                                </p:cTn>
                              </p:par>
                              <p:par>
                                <p:cTn id="596" presetID="7" presetClass="emph" presetSubtype="2" fill="hold" nodeType="withEffect">
                                  <p:stCondLst>
                                    <p:cond delay="0"/>
                                  </p:stCondLst>
                                  <p:childTnLst>
                                    <p:animClr clrSpc="rgb" dir="cw">
                                      <p:cBhvr>
                                        <p:cTn id="597" dur="2000" fill="hold"/>
                                        <p:tgtEl>
                                          <p:spTgt spid="29"/>
                                        </p:tgtEl>
                                        <p:attrNameLst>
                                          <p:attrName>stroke.color</p:attrName>
                                        </p:attrNameLst>
                                      </p:cBhvr>
                                      <p:to>
                                        <a:schemeClr val="tx1"/>
                                      </p:to>
                                    </p:animClr>
                                    <p:set>
                                      <p:cBhvr>
                                        <p:cTn id="598" dur="2000" fill="hold"/>
                                        <p:tgtEl>
                                          <p:spTgt spid="29"/>
                                        </p:tgtEl>
                                        <p:attrNameLst>
                                          <p:attrName>stroke.on</p:attrName>
                                        </p:attrNameLst>
                                      </p:cBhvr>
                                      <p:to>
                                        <p:strVal val="true"/>
                                      </p:to>
                                    </p:set>
                                  </p:childTnLst>
                                </p:cTn>
                              </p:par>
                              <p:par>
                                <p:cTn id="599" presetID="7" presetClass="emph" presetSubtype="2" fill="hold" nodeType="withEffect">
                                  <p:stCondLst>
                                    <p:cond delay="0"/>
                                  </p:stCondLst>
                                  <p:childTnLst>
                                    <p:animClr clrSpc="rgb" dir="cw">
                                      <p:cBhvr>
                                        <p:cTn id="600" dur="2000" fill="hold"/>
                                        <p:tgtEl>
                                          <p:spTgt spid="30"/>
                                        </p:tgtEl>
                                        <p:attrNameLst>
                                          <p:attrName>stroke.color</p:attrName>
                                        </p:attrNameLst>
                                      </p:cBhvr>
                                      <p:to>
                                        <a:schemeClr val="tx1"/>
                                      </p:to>
                                    </p:animClr>
                                    <p:set>
                                      <p:cBhvr>
                                        <p:cTn id="601" dur="2000" fill="hold"/>
                                        <p:tgtEl>
                                          <p:spTgt spid="30"/>
                                        </p:tgtEl>
                                        <p:attrNameLst>
                                          <p:attrName>stroke.on</p:attrName>
                                        </p:attrNameLst>
                                      </p:cBhvr>
                                      <p:to>
                                        <p:strVal val="true"/>
                                      </p:to>
                                    </p:set>
                                  </p:childTnLst>
                                </p:cTn>
                              </p:par>
                              <p:par>
                                <p:cTn id="602" presetID="7" presetClass="emph" presetSubtype="2" fill="hold" nodeType="withEffect">
                                  <p:stCondLst>
                                    <p:cond delay="0"/>
                                  </p:stCondLst>
                                  <p:childTnLst>
                                    <p:animClr clrSpc="rgb" dir="cw">
                                      <p:cBhvr>
                                        <p:cTn id="603" dur="2000" fill="hold"/>
                                        <p:tgtEl>
                                          <p:spTgt spid="20"/>
                                        </p:tgtEl>
                                        <p:attrNameLst>
                                          <p:attrName>stroke.color</p:attrName>
                                        </p:attrNameLst>
                                      </p:cBhvr>
                                      <p:to>
                                        <a:srgbClr val="9C9C9C"/>
                                      </p:to>
                                    </p:animClr>
                                    <p:set>
                                      <p:cBhvr>
                                        <p:cTn id="604" dur="2000" fill="hold"/>
                                        <p:tgtEl>
                                          <p:spTgt spid="20"/>
                                        </p:tgtEl>
                                        <p:attrNameLst>
                                          <p:attrName>stroke.on</p:attrName>
                                        </p:attrNameLst>
                                      </p:cBhvr>
                                      <p:to>
                                        <p:strVal val="true"/>
                                      </p:to>
                                    </p:set>
                                  </p:childTnLst>
                                </p:cTn>
                              </p:par>
                              <p:par>
                                <p:cTn id="605" presetID="7" presetClass="emph" presetSubtype="2" fill="hold" nodeType="withEffect">
                                  <p:stCondLst>
                                    <p:cond delay="0"/>
                                  </p:stCondLst>
                                  <p:childTnLst>
                                    <p:animClr clrSpc="rgb" dir="cw">
                                      <p:cBhvr>
                                        <p:cTn id="606" dur="2000" fill="hold"/>
                                        <p:tgtEl>
                                          <p:spTgt spid="8"/>
                                        </p:tgtEl>
                                        <p:attrNameLst>
                                          <p:attrName>stroke.color</p:attrName>
                                        </p:attrNameLst>
                                      </p:cBhvr>
                                      <p:to>
                                        <a:srgbClr val="9C9C9C"/>
                                      </p:to>
                                    </p:animClr>
                                    <p:set>
                                      <p:cBhvr>
                                        <p:cTn id="607" dur="2000" fill="hold"/>
                                        <p:tgtEl>
                                          <p:spTgt spid="8"/>
                                        </p:tgtEl>
                                        <p:attrNameLst>
                                          <p:attrName>stroke.on</p:attrName>
                                        </p:attrNameLst>
                                      </p:cBhvr>
                                      <p:to>
                                        <p:strVal val="true"/>
                                      </p:to>
                                    </p:set>
                                  </p:childTnLst>
                                </p:cTn>
                              </p:par>
                              <p:par>
                                <p:cTn id="608" presetID="7" presetClass="emph" presetSubtype="2" fill="hold" nodeType="withEffect">
                                  <p:stCondLst>
                                    <p:cond delay="0"/>
                                  </p:stCondLst>
                                  <p:childTnLst>
                                    <p:animClr clrSpc="rgb" dir="cw">
                                      <p:cBhvr>
                                        <p:cTn id="609" dur="2000" fill="hold"/>
                                        <p:tgtEl>
                                          <p:spTgt spid="11"/>
                                        </p:tgtEl>
                                        <p:attrNameLst>
                                          <p:attrName>stroke.color</p:attrName>
                                        </p:attrNameLst>
                                      </p:cBhvr>
                                      <p:to>
                                        <a:srgbClr val="9C9C9C"/>
                                      </p:to>
                                    </p:animClr>
                                    <p:set>
                                      <p:cBhvr>
                                        <p:cTn id="610" dur="2000" fill="hold"/>
                                        <p:tgtEl>
                                          <p:spTgt spid="11"/>
                                        </p:tgtEl>
                                        <p:attrNameLst>
                                          <p:attrName>stroke.on</p:attrName>
                                        </p:attrNameLst>
                                      </p:cBhvr>
                                      <p:to>
                                        <p:strVal val="true"/>
                                      </p:to>
                                    </p:set>
                                  </p:childTnLst>
                                </p:cTn>
                              </p:par>
                              <p:par>
                                <p:cTn id="611" presetID="7" presetClass="emph" presetSubtype="2" fill="hold" nodeType="withEffect">
                                  <p:stCondLst>
                                    <p:cond delay="0"/>
                                  </p:stCondLst>
                                  <p:childTnLst>
                                    <p:animClr clrSpc="rgb" dir="cw">
                                      <p:cBhvr>
                                        <p:cTn id="612" dur="2000" fill="hold"/>
                                        <p:tgtEl>
                                          <p:spTgt spid="9"/>
                                        </p:tgtEl>
                                        <p:attrNameLst>
                                          <p:attrName>stroke.color</p:attrName>
                                        </p:attrNameLst>
                                      </p:cBhvr>
                                      <p:to>
                                        <a:srgbClr val="9C9C9C"/>
                                      </p:to>
                                    </p:animClr>
                                    <p:set>
                                      <p:cBhvr>
                                        <p:cTn id="613" dur="2000" fill="hold"/>
                                        <p:tgtEl>
                                          <p:spTgt spid="9"/>
                                        </p:tgtEl>
                                        <p:attrNameLst>
                                          <p:attrName>stroke.on</p:attrName>
                                        </p:attrNameLst>
                                      </p:cBhvr>
                                      <p:to>
                                        <p:strVal val="true"/>
                                      </p:to>
                                    </p:set>
                                  </p:childTnLst>
                                </p:cTn>
                              </p:par>
                              <p:par>
                                <p:cTn id="614" presetID="7" presetClass="emph" presetSubtype="2" fill="hold" nodeType="withEffect">
                                  <p:stCondLst>
                                    <p:cond delay="0"/>
                                  </p:stCondLst>
                                  <p:childTnLst>
                                    <p:animClr clrSpc="rgb" dir="cw">
                                      <p:cBhvr>
                                        <p:cTn id="615" dur="2000" fill="hold"/>
                                        <p:tgtEl>
                                          <p:spTgt spid="16"/>
                                        </p:tgtEl>
                                        <p:attrNameLst>
                                          <p:attrName>stroke.color</p:attrName>
                                        </p:attrNameLst>
                                      </p:cBhvr>
                                      <p:to>
                                        <a:srgbClr val="9C9C9C"/>
                                      </p:to>
                                    </p:animClr>
                                    <p:set>
                                      <p:cBhvr>
                                        <p:cTn id="616" dur="2000" fill="hold"/>
                                        <p:tgtEl>
                                          <p:spTgt spid="16"/>
                                        </p:tgtEl>
                                        <p:attrNameLst>
                                          <p:attrName>stroke.on</p:attrName>
                                        </p:attrNameLst>
                                      </p:cBhvr>
                                      <p:to>
                                        <p:strVal val="true"/>
                                      </p:to>
                                    </p:set>
                                  </p:childTnLst>
                                </p:cTn>
                              </p:par>
                              <p:par>
                                <p:cTn id="617" presetID="7" presetClass="emph" presetSubtype="2" fill="hold" nodeType="withEffect">
                                  <p:stCondLst>
                                    <p:cond delay="0"/>
                                  </p:stCondLst>
                                  <p:childTnLst>
                                    <p:animClr clrSpc="rgb" dir="cw">
                                      <p:cBhvr>
                                        <p:cTn id="618" dur="2000" fill="hold"/>
                                        <p:tgtEl>
                                          <p:spTgt spid="17"/>
                                        </p:tgtEl>
                                        <p:attrNameLst>
                                          <p:attrName>stroke.color</p:attrName>
                                        </p:attrNameLst>
                                      </p:cBhvr>
                                      <p:to>
                                        <a:srgbClr val="9C9C9C"/>
                                      </p:to>
                                    </p:animClr>
                                    <p:set>
                                      <p:cBhvr>
                                        <p:cTn id="619" dur="2000" fill="hold"/>
                                        <p:tgtEl>
                                          <p:spTgt spid="17"/>
                                        </p:tgtEl>
                                        <p:attrNameLst>
                                          <p:attrName>stroke.on</p:attrName>
                                        </p:attrNameLst>
                                      </p:cBhvr>
                                      <p:to>
                                        <p:strVal val="true"/>
                                      </p:to>
                                    </p:set>
                                  </p:childTnLst>
                                </p:cTn>
                              </p:par>
                              <p:par>
                                <p:cTn id="620" presetID="7" presetClass="emph" presetSubtype="2" fill="hold" nodeType="withEffect">
                                  <p:stCondLst>
                                    <p:cond delay="0"/>
                                  </p:stCondLst>
                                  <p:childTnLst>
                                    <p:animClr clrSpc="rgb" dir="cw">
                                      <p:cBhvr>
                                        <p:cTn id="621" dur="2000" fill="hold"/>
                                        <p:tgtEl>
                                          <p:spTgt spid="14"/>
                                        </p:tgtEl>
                                        <p:attrNameLst>
                                          <p:attrName>stroke.color</p:attrName>
                                        </p:attrNameLst>
                                      </p:cBhvr>
                                      <p:to>
                                        <a:srgbClr val="9C9C9C"/>
                                      </p:to>
                                    </p:animClr>
                                    <p:set>
                                      <p:cBhvr>
                                        <p:cTn id="622" dur="2000" fill="hold"/>
                                        <p:tgtEl>
                                          <p:spTgt spid="14"/>
                                        </p:tgtEl>
                                        <p:attrNameLst>
                                          <p:attrName>stroke.on</p:attrName>
                                        </p:attrNameLst>
                                      </p:cBhvr>
                                      <p:to>
                                        <p:strVal val="true"/>
                                      </p:to>
                                    </p:set>
                                  </p:childTnLst>
                                </p:cTn>
                              </p:par>
                              <p:par>
                                <p:cTn id="623" presetID="7" presetClass="emph" presetSubtype="2" fill="hold" nodeType="withEffect">
                                  <p:stCondLst>
                                    <p:cond delay="0"/>
                                  </p:stCondLst>
                                  <p:childTnLst>
                                    <p:animClr clrSpc="rgb" dir="cw">
                                      <p:cBhvr>
                                        <p:cTn id="624" dur="2000" fill="hold"/>
                                        <p:tgtEl>
                                          <p:spTgt spid="15"/>
                                        </p:tgtEl>
                                        <p:attrNameLst>
                                          <p:attrName>stroke.color</p:attrName>
                                        </p:attrNameLst>
                                      </p:cBhvr>
                                      <p:to>
                                        <a:srgbClr val="9C9C9C"/>
                                      </p:to>
                                    </p:animClr>
                                    <p:set>
                                      <p:cBhvr>
                                        <p:cTn id="625" dur="2000" fill="hold"/>
                                        <p:tgtEl>
                                          <p:spTgt spid="15"/>
                                        </p:tgtEl>
                                        <p:attrNameLst>
                                          <p:attrName>stroke.on</p:attrName>
                                        </p:attrNameLst>
                                      </p:cBhvr>
                                      <p:to>
                                        <p:strVal val="true"/>
                                      </p:to>
                                    </p:set>
                                  </p:childTnLst>
                                </p:cTn>
                              </p:par>
                              <p:par>
                                <p:cTn id="626" presetID="7" presetClass="emph" presetSubtype="2" fill="hold" nodeType="withEffect">
                                  <p:stCondLst>
                                    <p:cond delay="0"/>
                                  </p:stCondLst>
                                  <p:childTnLst>
                                    <p:animClr clrSpc="rgb" dir="cw">
                                      <p:cBhvr>
                                        <p:cTn id="627" dur="2000" fill="hold"/>
                                        <p:tgtEl>
                                          <p:spTgt spid="13"/>
                                        </p:tgtEl>
                                        <p:attrNameLst>
                                          <p:attrName>stroke.color</p:attrName>
                                        </p:attrNameLst>
                                      </p:cBhvr>
                                      <p:to>
                                        <a:srgbClr val="9C9C9C"/>
                                      </p:to>
                                    </p:animClr>
                                    <p:set>
                                      <p:cBhvr>
                                        <p:cTn id="628"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a:solidFill>
            <a:srgbClr val="E6A20E"/>
          </a:solidFill>
        </p:spPr>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solidFill>
                  <a:schemeClr val="accent1"/>
                </a:solidFill>
              </a:rPr>
              <a:t>Key point.</a:t>
            </a:r>
            <a:r>
              <a:rPr lang="en-US" sz="1600" dirty="0">
                <a:solidFill>
                  <a:schemeClr val="accent1"/>
                </a:solidFill>
              </a:rPr>
              <a:t>  </a:t>
            </a: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the edges using following formula: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dirty="0"/>
              <a:t>H[3]=0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85000" lnSpcReduction="20000"/>
          </a:bodyPr>
          <a:lstStyle/>
          <a:p>
            <a:r>
              <a:rPr lang="en-GB" dirty="0"/>
              <a:t>After adding a dummy source vertex d and edge reweighting, all edge weights are greater than or equal to 0, so we can run Dijkstra’s shortest path algorithm with every vertex as the source. 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42139</TotalTime>
  <Words>8913</Words>
  <Application>Microsoft Office PowerPoint</Application>
  <PresentationFormat>On-screen Show (4:3)</PresentationFormat>
  <Paragraphs>2121</Paragraphs>
  <Slides>68</Slides>
  <Notes>18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68</vt:i4>
      </vt:variant>
    </vt:vector>
  </HeadingPairs>
  <TitlesOfParts>
    <vt:vector size="84"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Topological Sort Example 1</vt:lpstr>
      <vt:lpstr>Topological Sort Example 2</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1255</cp:revision>
  <cp:lastPrinted>2024-11-04T21:27:29Z</cp:lastPrinted>
  <dcterms:created xsi:type="dcterms:W3CDTF">2018-08-13T22:58:39Z</dcterms:created>
  <dcterms:modified xsi:type="dcterms:W3CDTF">2024-11-25T14:36:45Z</dcterms:modified>
</cp:coreProperties>
</file>